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7" Type="http://schemas.openxmlformats.org/officeDocument/2006/relationships/image" Target="../media/image2.png"/><Relationship Id="rId2" Type="http://schemas.microsoft.com/office/2007/relationships/media" Target="../media/media8.m4a"/><Relationship Id="rId1" Type="http://schemas.openxmlformats.org/officeDocument/2006/relationships/tags" Target="../tags/tag8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r-HR" sz="6600" dirty="0"/>
              <a:t>Vidno polje čovjeka i životinja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7575" y="244362"/>
            <a:ext cx="4339765" cy="3506372"/>
          </a:xfrm>
          <a:prstGeom prst="rect">
            <a:avLst/>
          </a:prstGeom>
        </p:spPr>
      </p:pic>
      <p:pic>
        <p:nvPicPr>
          <p:cNvPr id="9" name="Audiozapis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H="1">
            <a:off x="13332446" y="6499274"/>
            <a:ext cx="819652" cy="457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281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8438" y="551436"/>
            <a:ext cx="8534400" cy="1507067"/>
          </a:xfrm>
        </p:spPr>
        <p:txBody>
          <a:bodyPr/>
          <a:lstStyle/>
          <a:p>
            <a:r>
              <a:rPr lang="hr-HR" dirty="0"/>
              <a:t>Hvala na pažnji!!! </a:t>
            </a:r>
            <a:r>
              <a:rPr lang="hr-HR"/>
              <a:t>BY:EMANUEL </a:t>
            </a:r>
            <a:endParaRPr lang="hr-HR" dirty="0"/>
          </a:p>
        </p:txBody>
      </p:sp>
      <p:pic>
        <p:nvPicPr>
          <p:cNvPr id="4" name="Rezervirano mjesto sadržaja 3" descr="Smile by w.dyer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9841" y="2991886"/>
            <a:ext cx="3695797" cy="3634201"/>
          </a:xfrm>
        </p:spPr>
      </p:pic>
    </p:spTree>
    <p:extLst>
      <p:ext uri="{BB962C8B-B14F-4D97-AF65-F5344CB8AC3E}">
        <p14:creationId xmlns:p14="http://schemas.microsoft.com/office/powerpoint/2010/main" val="398170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i="1" dirty="0"/>
              <a:t>VIDNO </a:t>
            </a:r>
            <a:r>
              <a:rPr lang="hr-HR" b="1" i="1" dirty="0" err="1"/>
              <a:t>POLje</a:t>
            </a:r>
            <a:r>
              <a:rPr lang="hr-HR" b="1" i="1" dirty="0"/>
              <a:t> </a:t>
            </a:r>
            <a:r>
              <a:rPr lang="pl-PL" b="1" i="1" dirty="0"/>
              <a:t>je sve što mi vidimo bez pomicanja očiju.</a:t>
            </a:r>
            <a:r>
              <a:rPr lang="hr-HR" dirty="0"/>
              <a:t>može se mjeriti vodoravno, okomito ili dijagonalno.</a:t>
            </a:r>
            <a:endParaRPr lang="hr-HR" b="1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4800" dirty="0"/>
              <a:t>Što je </a:t>
            </a:r>
            <a:r>
              <a:rPr lang="hr-HR" sz="4800" b="1" dirty="0"/>
              <a:t>vidno polje?</a:t>
            </a:r>
          </a:p>
        </p:txBody>
      </p:sp>
      <p:pic>
        <p:nvPicPr>
          <p:cNvPr id="4" name="Audiozapis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 rot="9836155">
            <a:off x="12918954" y="3751429"/>
            <a:ext cx="1576662" cy="29788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6549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53"/>
    </mc:Choice>
    <mc:Fallback>
      <p:transition spd="slow" advTm="53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dirty="0"/>
              <a:t>Čovjekovo vidno polje je </a:t>
            </a:r>
            <a:r>
              <a:rPr lang="hr-HR" sz="3600" b="1" i="1" dirty="0"/>
              <a:t>180 </a:t>
            </a:r>
            <a:r>
              <a:rPr lang="hr-HR" sz="3600" b="1" i="1" dirty="0" err="1"/>
              <a:t>STUPNJEVA.</a:t>
            </a:r>
            <a:r>
              <a:rPr lang="hr-HR" sz="3600" dirty="0" err="1"/>
              <a:t>Dok</a:t>
            </a:r>
            <a:r>
              <a:rPr lang="hr-HR" sz="3600" dirty="0"/>
              <a:t> vidno polje nekih životinja može biti čak do </a:t>
            </a:r>
            <a:r>
              <a:rPr lang="hr-HR" sz="3600" b="1" i="1" dirty="0"/>
              <a:t>360 STUPNJEVA.</a:t>
            </a:r>
            <a:endParaRPr lang="hr-HR" sz="3600" dirty="0"/>
          </a:p>
        </p:txBody>
      </p:sp>
      <p:pic>
        <p:nvPicPr>
          <p:cNvPr id="4" name="Audiozapis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5094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90"/>
    </mc:Choice>
    <mc:Fallback>
      <p:transition spd="slow" advTm="51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ZEC ima oči postrance pa je zato njegovo vidno polje </a:t>
            </a:r>
            <a:r>
              <a:rPr lang="hr-HR" b="1" i="1" dirty="0"/>
              <a:t>360 stupnjeva.</a:t>
            </a:r>
          </a:p>
        </p:txBody>
      </p:sp>
      <p:pic>
        <p:nvPicPr>
          <p:cNvPr id="6" name="Rezervirano mjesto sadržaja 5" descr="Zec - Wikicitat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232452" y="118904"/>
            <a:ext cx="7116417" cy="4135044"/>
          </a:xfrm>
        </p:spPr>
      </p:pic>
      <p:pic>
        <p:nvPicPr>
          <p:cNvPr id="3" name="Audiozapis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6451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13"/>
    </mc:Choice>
    <mc:Fallback>
      <p:transition spd="slow" advTm="37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Neke rase psa  imaju </a:t>
            </a:r>
            <a:r>
              <a:rPr lang="pl-PL" b="1" dirty="0"/>
              <a:t>vidno polje</a:t>
            </a:r>
            <a:r>
              <a:rPr lang="pl-PL" dirty="0"/>
              <a:t> čak i do 270° (u odnosu na ljudskih 180° )</a:t>
            </a:r>
            <a:br>
              <a:rPr lang="pl-PL" dirty="0"/>
            </a:b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406769" y="450166"/>
            <a:ext cx="6963508" cy="3826411"/>
          </a:xfrm>
        </p:spPr>
      </p:pic>
      <p:pic>
        <p:nvPicPr>
          <p:cNvPr id="3" name="Audiozapis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471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21"/>
    </mc:Choice>
    <mc:Fallback>
      <p:transition spd="slow" advTm="36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08282" y="4566845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hr-HR" dirty="0"/>
              <a:t>Zbog ispupčenosti očiju iz glave, ukupno </a:t>
            </a:r>
            <a:r>
              <a:rPr lang="hr-HR" b="1" dirty="0"/>
              <a:t>vidno polje</a:t>
            </a:r>
            <a:r>
              <a:rPr lang="hr-HR" dirty="0"/>
              <a:t> kameleona je 342°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392702" y="323557"/>
            <a:ext cx="7019778" cy="3868615"/>
          </a:xfrm>
        </p:spPr>
      </p:pic>
      <p:pic>
        <p:nvPicPr>
          <p:cNvPr id="3" name="Audiozapis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301317" y="6553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8323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67"/>
    </mc:Choice>
    <mc:Fallback>
      <p:transition spd="slow" advTm="4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mute="1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vidni polje mačke je 180 stupnjeva.</a:t>
            </a:r>
            <a:br>
              <a:rPr lang="hr-HR" dirty="0"/>
            </a:br>
            <a:endParaRPr lang="hr-HR" dirty="0"/>
          </a:p>
        </p:txBody>
      </p:sp>
      <p:pic>
        <p:nvPicPr>
          <p:cNvPr id="4" name="Rezervirano mjesto sadržaja 3" descr="Turska Van mačka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448972" y="520505"/>
            <a:ext cx="6752493" cy="3585564"/>
          </a:xfrm>
        </p:spPr>
      </p:pic>
      <p:pic>
        <p:nvPicPr>
          <p:cNvPr id="3" name="Audiozapis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3030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68"/>
    </mc:Choice>
    <mc:Fallback>
      <p:transition spd="slow" advTm="30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Kokoš i prase i imaju </a:t>
            </a:r>
            <a:r>
              <a:rPr lang="pl-PL" b="1" dirty="0"/>
              <a:t>vidno polje</a:t>
            </a:r>
            <a:r>
              <a:rPr lang="pl-PL" dirty="0"/>
              <a:t> od gotovo punog kruga (350°).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84212" y="604269"/>
            <a:ext cx="3522028" cy="2687571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040" y="604270"/>
            <a:ext cx="3376245" cy="2687570"/>
          </a:xfrm>
          <a:prstGeom prst="rect">
            <a:avLst/>
          </a:prstGeom>
        </p:spPr>
      </p:pic>
      <p:pic>
        <p:nvPicPr>
          <p:cNvPr id="3" name="Audiozapis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5863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23"/>
    </mc:Choice>
    <mc:Fallback>
      <p:transition spd="slow" advTm="5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Oči </a:t>
            </a:r>
            <a:r>
              <a:rPr lang="hr-HR" b="1" dirty="0"/>
              <a:t>konja</a:t>
            </a:r>
            <a:r>
              <a:rPr lang="hr-HR" dirty="0"/>
              <a:t> su smještene postrano na glavi, što im omogućuje </a:t>
            </a:r>
            <a:r>
              <a:rPr lang="hr-HR" b="1" dirty="0"/>
              <a:t>vidno</a:t>
            </a:r>
            <a:r>
              <a:rPr lang="hr-HR" dirty="0"/>
              <a:t> </a:t>
            </a:r>
            <a:r>
              <a:rPr lang="hr-HR" b="1" dirty="0"/>
              <a:t>polje</a:t>
            </a:r>
            <a:r>
              <a:rPr lang="hr-HR" dirty="0"/>
              <a:t> od gotovo punog kruga (350°). 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2695" y="389739"/>
            <a:ext cx="5838092" cy="3521080"/>
          </a:xfrm>
        </p:spPr>
      </p:pic>
    </p:spTree>
    <p:extLst>
      <p:ext uri="{BB962C8B-B14F-4D97-AF65-F5344CB8AC3E}">
        <p14:creationId xmlns:p14="http://schemas.microsoft.com/office/powerpoint/2010/main" val="65068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3|1.8"/>
</p:tagLst>
</file>

<file path=ppt/theme/theme1.xml><?xml version="1.0" encoding="utf-8"?>
<a:theme xmlns:a="http://schemas.openxmlformats.org/drawingml/2006/main" name="Isječak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135</TotalTime>
  <Words>137</Words>
  <Application>Microsoft Office PowerPoint</Application>
  <PresentationFormat>Široki zaslon</PresentationFormat>
  <Paragraphs>11</Paragraphs>
  <Slides>10</Slides>
  <Notes>0</Notes>
  <HiddenSlides>0</HiddenSlides>
  <MMClips>8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3" baseType="lpstr">
      <vt:lpstr>Century Gothic</vt:lpstr>
      <vt:lpstr>Wingdings 3</vt:lpstr>
      <vt:lpstr>Isječak</vt:lpstr>
      <vt:lpstr>Vidno polje čovjeka i životinja</vt:lpstr>
      <vt:lpstr>VIDNO POLje je sve što mi vidimo bez pomicanja očiju.može se mjeriti vodoravno, okomito ili dijagonalno.</vt:lpstr>
      <vt:lpstr>PowerPoint prezentacija</vt:lpstr>
      <vt:lpstr>ZEC ima oči postrance pa je zato njegovo vidno polje 360 stupnjeva.</vt:lpstr>
      <vt:lpstr>Neke rase psa  imaju vidno polje čak i do 270° (u odnosu na ljudskih 180° ) </vt:lpstr>
      <vt:lpstr>Zbog ispupčenosti očiju iz glave, ukupno vidno polje kameleona je 342°</vt:lpstr>
      <vt:lpstr>vidni polje mačke je 180 stupnjeva. </vt:lpstr>
      <vt:lpstr>Kokoš i prase i imaju vidno polje od gotovo punog kruga (350°).</vt:lpstr>
      <vt:lpstr>Oči konja su smještene postrano na glavi, što im omogućuje vidno polje od gotovo punog kruga (350°). </vt:lpstr>
      <vt:lpstr>Hvala na pažnji!!! BY:EMANUEL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Vidno polje čovjeka i životinja</dc:title>
  <dc:creator>emanuel balentovic</dc:creator>
  <cp:lastModifiedBy>emanuel balentovic</cp:lastModifiedBy>
  <cp:revision>18</cp:revision>
  <dcterms:created xsi:type="dcterms:W3CDTF">2016-02-14T05:18:04Z</dcterms:created>
  <dcterms:modified xsi:type="dcterms:W3CDTF">2016-03-10T14:31:11Z</dcterms:modified>
</cp:coreProperties>
</file>