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433BD24-CB5B-4ACA-AB82-1FBB78521A2B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0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7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85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10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0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91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15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8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9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43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1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5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21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85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F86F-AA19-449D-88CC-58D9A1CC5277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951D9E-3C34-4279-B221-5086688F82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6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KRUG I KRUŽNICA U SVAKODNEVNOM ŽIVOTU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81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4" y="2825934"/>
            <a:ext cx="4183062" cy="382014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46" y="161364"/>
            <a:ext cx="4855801" cy="4664962"/>
          </a:xfrm>
        </p:spPr>
      </p:pic>
    </p:spTree>
    <p:extLst>
      <p:ext uri="{BB962C8B-B14F-4D97-AF65-F5344CB8AC3E}">
        <p14:creationId xmlns:p14="http://schemas.microsoft.com/office/powerpoint/2010/main" val="35043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KRUŽNI ISJEČAK U SVAKODNEVNOM ŽIVOTU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" y="2231831"/>
            <a:ext cx="4860925" cy="373828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06789"/>
            <a:ext cx="4184650" cy="2989035"/>
          </a:xfrm>
        </p:spPr>
      </p:pic>
    </p:spTree>
    <p:extLst>
      <p:ext uri="{BB962C8B-B14F-4D97-AF65-F5344CB8AC3E}">
        <p14:creationId xmlns:p14="http://schemas.microsoft.com/office/powerpoint/2010/main" val="42789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3" y="419549"/>
            <a:ext cx="4465843" cy="432676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6" y="2733637"/>
            <a:ext cx="5079498" cy="3368319"/>
          </a:xfrm>
        </p:spPr>
      </p:pic>
    </p:spTree>
    <p:extLst>
      <p:ext uri="{BB962C8B-B14F-4D97-AF65-F5344CB8AC3E}">
        <p14:creationId xmlns:p14="http://schemas.microsoft.com/office/powerpoint/2010/main" val="17831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POLUKRUG U SVAKODNEVNOM ŽIVOTU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1" y="2140772"/>
            <a:ext cx="4768505" cy="379890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8" y="1456084"/>
            <a:ext cx="3146500" cy="4216959"/>
          </a:xfrm>
        </p:spPr>
      </p:pic>
    </p:spTree>
    <p:extLst>
      <p:ext uri="{BB962C8B-B14F-4D97-AF65-F5344CB8AC3E}">
        <p14:creationId xmlns:p14="http://schemas.microsoft.com/office/powerpoint/2010/main" val="1802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KRUŽNI VIJENAC U SVAKODNEVNOM ŽIVOTU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8" y="2233156"/>
            <a:ext cx="4910152" cy="380820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0" y="2323653"/>
            <a:ext cx="4719647" cy="2652236"/>
          </a:xfrm>
        </p:spPr>
      </p:pic>
    </p:spTree>
    <p:extLst>
      <p:ext uri="{BB962C8B-B14F-4D97-AF65-F5344CB8AC3E}">
        <p14:creationId xmlns:p14="http://schemas.microsoft.com/office/powerpoint/2010/main" val="31814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BY: ELLA I JULIJANA </a:t>
            </a:r>
            <a:r>
              <a:rPr lang="hr-HR" dirty="0" smtClean="0">
                <a:sym typeface="Wingdings" panose="05000000000000000000" pitchFamily="2" charset="2"/>
              </a:rPr>
              <a:t>!!!!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72" y="1512915"/>
            <a:ext cx="3898527" cy="38985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0" y="2295214"/>
            <a:ext cx="4184650" cy="3116228"/>
          </a:xfrm>
        </p:spPr>
      </p:pic>
      <p:cxnSp>
        <p:nvCxnSpPr>
          <p:cNvPr id="8" name="Ravni poveznik sa strelicom 7"/>
          <p:cNvCxnSpPr/>
          <p:nvPr/>
        </p:nvCxnSpPr>
        <p:spPr>
          <a:xfrm>
            <a:off x="4765638" y="1151068"/>
            <a:ext cx="1742738" cy="961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1882588" y="1270000"/>
            <a:ext cx="53788" cy="842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KRUŽNICA?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4" y="1309686"/>
            <a:ext cx="4343400" cy="405183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-kružnica je skup svih točaka ravnine koje su jednako udaljene od neke točke S u toj ravnini</a:t>
            </a:r>
          </a:p>
          <a:p>
            <a:r>
              <a:rPr lang="hr-HR" dirty="0" smtClean="0"/>
              <a:t>-točku S nazivamo središtem ili centrom kružnice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6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KRUG?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44" y="1379013"/>
            <a:ext cx="3915643" cy="395519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-krug je dio ravnine omeđen kružnicom</a:t>
            </a:r>
          </a:p>
          <a:p>
            <a:r>
              <a:rPr lang="hr-HR" dirty="0" smtClean="0"/>
              <a:t>-unutrašnjost ravnine to jest crveni dio je krug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33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KRUGA I KRUŽNICE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-kružnica i krug </a:t>
            </a:r>
            <a:r>
              <a:rPr lang="hr-HR" dirty="0" err="1" smtClean="0"/>
              <a:t>sadrže:kružni</a:t>
            </a:r>
            <a:r>
              <a:rPr lang="hr-HR" dirty="0" smtClean="0"/>
              <a:t> </a:t>
            </a:r>
            <a:r>
              <a:rPr lang="hr-HR" dirty="0" err="1" smtClean="0"/>
              <a:t>isječak,polukrug,kružni</a:t>
            </a:r>
            <a:r>
              <a:rPr lang="hr-HR" dirty="0" smtClean="0"/>
              <a:t> </a:t>
            </a:r>
            <a:r>
              <a:rPr lang="hr-HR" dirty="0" err="1" smtClean="0"/>
              <a:t>isječak,tetivu,kružni</a:t>
            </a:r>
            <a:r>
              <a:rPr lang="hr-HR" dirty="0" smtClean="0"/>
              <a:t> vijenac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0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KRUŽNI ISJEČAK I KRUŽNI ODSJEČAK </a:t>
            </a:r>
            <a:br>
              <a:rPr lang="hr-HR" dirty="0" smtClean="0"/>
            </a:br>
            <a:r>
              <a:rPr lang="hr-HR" dirty="0" smtClean="0"/>
              <a:t>                       TETIVA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19" y="2595004"/>
            <a:ext cx="2947596" cy="2956582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59" y="2495774"/>
            <a:ext cx="3453036" cy="3317327"/>
          </a:xfrm>
        </p:spPr>
      </p:pic>
      <p:sp>
        <p:nvSpPr>
          <p:cNvPr id="6" name="Strelica dolje 5"/>
          <p:cNvSpPr/>
          <p:nvPr/>
        </p:nvSpPr>
        <p:spPr>
          <a:xfrm>
            <a:off x="1710466" y="1398494"/>
            <a:ext cx="1086522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6755802" y="1473798"/>
            <a:ext cx="623944" cy="935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flipH="1">
            <a:off x="3499550" y="1635162"/>
            <a:ext cx="946274" cy="212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POLUKRUG I KRUŽNI VIJENAC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212956"/>
            <a:ext cx="4183062" cy="177670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398955"/>
            <a:ext cx="4184650" cy="3271595"/>
          </a:xfrm>
        </p:spPr>
      </p:pic>
      <p:sp>
        <p:nvSpPr>
          <p:cNvPr id="6" name="Strelica dolje 5"/>
          <p:cNvSpPr/>
          <p:nvPr/>
        </p:nvSpPr>
        <p:spPr>
          <a:xfrm>
            <a:off x="2123935" y="1613647"/>
            <a:ext cx="1290918" cy="14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5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190" y="502024"/>
            <a:ext cx="8596668" cy="1320800"/>
          </a:xfrm>
        </p:spPr>
        <p:txBody>
          <a:bodyPr/>
          <a:lstStyle/>
          <a:p>
            <a:r>
              <a:rPr lang="hr-HR" dirty="0" smtClean="0"/>
              <a:t>KRUG U SAVKODNEVNOM ŽIVOTU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2441988"/>
            <a:ext cx="4473650" cy="303778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441988"/>
            <a:ext cx="4968875" cy="3367780"/>
          </a:xfrm>
        </p:spPr>
      </p:pic>
    </p:spTree>
    <p:extLst>
      <p:ext uri="{BB962C8B-B14F-4D97-AF65-F5344CB8AC3E}">
        <p14:creationId xmlns:p14="http://schemas.microsoft.com/office/powerpoint/2010/main" val="20920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77" y="-253246"/>
            <a:ext cx="5562154" cy="461251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34" y="2685670"/>
            <a:ext cx="4583668" cy="3855897"/>
          </a:xfrm>
        </p:spPr>
      </p:pic>
    </p:spTree>
    <p:extLst>
      <p:ext uri="{BB962C8B-B14F-4D97-AF65-F5344CB8AC3E}">
        <p14:creationId xmlns:p14="http://schemas.microsoft.com/office/powerpoint/2010/main" val="38849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KRUŽNICA U SVAKODNEVNOM ŽIVOTU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616994"/>
            <a:ext cx="4183062" cy="296862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38" y="2709910"/>
            <a:ext cx="4184650" cy="2782792"/>
          </a:xfrm>
        </p:spPr>
      </p:pic>
    </p:spTree>
    <p:extLst>
      <p:ext uri="{BB962C8B-B14F-4D97-AF65-F5344CB8AC3E}">
        <p14:creationId xmlns:p14="http://schemas.microsoft.com/office/powerpoint/2010/main" val="35748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106</Words>
  <Application>Microsoft Office PowerPoint</Application>
  <PresentationFormat>Široki zaslon</PresentationFormat>
  <Paragraphs>17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Faseta</vt:lpstr>
      <vt:lpstr>KRUG I KRUŽNICA U SVAKODNEVNOM ŽIVOTU</vt:lpstr>
      <vt:lpstr>ŠTO JE KRUŽNICA?</vt:lpstr>
      <vt:lpstr>ŠTO JE KRUG?</vt:lpstr>
      <vt:lpstr>DIJELOVI KRUGA I KRUŽNICE</vt:lpstr>
      <vt:lpstr>KRUŽNI ISJEČAK I KRUŽNI ODSJEČAK                         TETIVA</vt:lpstr>
      <vt:lpstr>POLUKRUG I KRUŽNI VIJENAC</vt:lpstr>
      <vt:lpstr>KRUG U SAVKODNEVNOM ŽIVOTU</vt:lpstr>
      <vt:lpstr>PowerPointova prezentacija</vt:lpstr>
      <vt:lpstr>KRUŽNICA U SVAKODNEVNOM ŽIVOTU</vt:lpstr>
      <vt:lpstr>PowerPointova prezentacija</vt:lpstr>
      <vt:lpstr>KRUŽNI ISJEČAK U SVAKODNEVNOM ŽIVOTU</vt:lpstr>
      <vt:lpstr>PowerPointova prezentacija</vt:lpstr>
      <vt:lpstr>POLUKRUG U SVAKODNEVNOM ŽIVOTU</vt:lpstr>
      <vt:lpstr>KRUŽNI VIJENAC U SVAKODNEVNOM ŽIVOTU</vt:lpstr>
      <vt:lpstr>BY: ELLA I JULIJANA !!!!</vt:lpstr>
    </vt:vector>
  </TitlesOfParts>
  <Company>Osnovna škola Trnovec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KRUG I KRUŽNICA U SVAKODNEVNOM ŽIVOTU</dc:title>
  <dc:creator>INFO34</dc:creator>
  <cp:lastModifiedBy>INFO34</cp:lastModifiedBy>
  <cp:revision>10</cp:revision>
  <dcterms:created xsi:type="dcterms:W3CDTF">2016-02-29T12:05:44Z</dcterms:created>
  <dcterms:modified xsi:type="dcterms:W3CDTF">2016-02-29T13:37:31Z</dcterms:modified>
</cp:coreProperties>
</file>