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2" name="Pravokutni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Pravokutni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Pravokutni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Pravokutni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Pravokutni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56" name="Pravokutni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Pravokutni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Pravokutni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Pravokutni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ručno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Prostoručno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Prostoručno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Prostoručno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Prostoručno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Prostoručno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Prostoručno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Prostoručno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Prostoručno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Prostoručno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Prostoručno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Prostoručno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Prostoručno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Prostoručno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Prostoručno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Pravokutni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Pravokutni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Pravokutni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avokutni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ravokutni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6" name="Pravokutni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Pravokutni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Pravokutni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Pravokutni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Pravokutni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Pravokutni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Pravokutni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Pravokutni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Pravokutni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Ravni poveznik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Ravni poveznik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ni poveznik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ni poveznik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Pritisnite ikonu za dodavanje slike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grpSp>
        <p:nvGrpSpPr>
          <p:cNvPr id="14" name="Grup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Ravni poveznik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ni poveznik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ni poveznik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Ravni poveznik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ni poveznik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ni poveznik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avokutni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Pravokutni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Pravokutni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Pravokutni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8DDC07B-0B74-4F87-B9F0-D8660D2A0BE0}" type="datetimeFigureOut">
              <a:rPr lang="sr-Latn-CS" smtClean="0"/>
              <a:pPr/>
              <a:t>23.11.2015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43597B4-EC46-4916-A5A3-E15CD8C1AFD0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800" dirty="0" smtClean="0">
                <a:solidFill>
                  <a:schemeClr val="accent2"/>
                </a:solidFill>
              </a:rPr>
              <a:t>RAZLOMCI U STOLNOM TENISU</a:t>
            </a:r>
            <a:endParaRPr lang="hr-HR" sz="4800" dirty="0">
              <a:solidFill>
                <a:schemeClr val="accent2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hr-HR" sz="4800" dirty="0" smtClean="0"/>
          </a:p>
          <a:p>
            <a:r>
              <a:rPr lang="hr-HR" sz="4400" dirty="0" smtClean="0"/>
              <a:t>(STK VARAŽDIN)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7772400" cy="914400"/>
          </a:xfrm>
        </p:spPr>
        <p:txBody>
          <a:bodyPr/>
          <a:lstStyle/>
          <a:p>
            <a:r>
              <a:rPr lang="hr-HR" dirty="0" smtClean="0"/>
              <a:t>IGRAČI I IGRAČICE</a:t>
            </a:r>
            <a:endParaRPr lang="hr-HR" dirty="0"/>
          </a:p>
        </p:txBody>
      </p:sp>
      <p:sp>
        <p:nvSpPr>
          <p:cNvPr id="4" name="Naslov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našem klubu ima 21 igrač/</a:t>
            </a:r>
            <a:r>
              <a:rPr lang="hr-HR" dirty="0" err="1" smtClean="0"/>
              <a:t>ca</a:t>
            </a:r>
            <a:r>
              <a:rPr lang="hr-HR" dirty="0" smtClean="0"/>
              <a:t>, 1 igrač čini 1/21</a:t>
            </a:r>
          </a:p>
          <a:p>
            <a:r>
              <a:rPr lang="hr-HR" dirty="0" smtClean="0"/>
              <a:t>igra 15 cura pa one čine 15/21 igrača</a:t>
            </a:r>
          </a:p>
          <a:p>
            <a:r>
              <a:rPr lang="hr-HR" dirty="0" smtClean="0"/>
              <a:t>igra i 6 dječaka, oni čine 6/21 igrača</a:t>
            </a:r>
            <a:endParaRPr lang="hr-H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KATEGORIJE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DJEČACI</a:t>
            </a:r>
          </a:p>
          <a:p>
            <a:pPr>
              <a:buFontTx/>
              <a:buChar char="-"/>
            </a:pPr>
            <a:r>
              <a:rPr lang="hr-HR" dirty="0" smtClean="0"/>
              <a:t>NAJMLAĐI  KADETI: 2/21 igrača</a:t>
            </a:r>
          </a:p>
          <a:p>
            <a:pPr>
              <a:buFontTx/>
              <a:buChar char="-"/>
            </a:pPr>
            <a:r>
              <a:rPr lang="hr-HR" dirty="0" smtClean="0"/>
              <a:t>MLAĐI  KADETI: 4/21 igrača</a:t>
            </a:r>
          </a:p>
          <a:p>
            <a:pPr>
              <a:buNone/>
            </a:pPr>
            <a:r>
              <a:rPr lang="hr-HR" dirty="0" smtClean="0"/>
              <a:t>DJEVOJČICE</a:t>
            </a:r>
          </a:p>
          <a:p>
            <a:pPr>
              <a:buFontTx/>
              <a:buChar char="-"/>
            </a:pPr>
            <a:r>
              <a:rPr lang="hr-HR" dirty="0" smtClean="0"/>
              <a:t>NAJMLAĐE  KADETKINJE : 2/21 igrača</a:t>
            </a:r>
          </a:p>
          <a:p>
            <a:pPr>
              <a:buFontTx/>
              <a:buChar char="-"/>
            </a:pPr>
            <a:r>
              <a:rPr lang="hr-HR" dirty="0" smtClean="0"/>
              <a:t>MLAĐE  KADETKINJE: 5/21 igrača</a:t>
            </a:r>
          </a:p>
          <a:p>
            <a:pPr>
              <a:buFontTx/>
              <a:buChar char="-"/>
            </a:pPr>
            <a:r>
              <a:rPr lang="hr-HR" dirty="0" smtClean="0"/>
              <a:t>JUNIORKE:5/21 igrača</a:t>
            </a:r>
          </a:p>
          <a:p>
            <a:pPr>
              <a:buFontTx/>
              <a:buChar char="-"/>
            </a:pPr>
            <a:r>
              <a:rPr lang="hr-HR" dirty="0" smtClean="0"/>
              <a:t>SENIORKE:3/21 igrača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Dnevno trajanje treninga</a:t>
            </a:r>
            <a:endParaRPr lang="hr-HR" sz="4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Trening  traje 2h što su 2/24 dana</a:t>
            </a:r>
            <a:endParaRPr lang="hr-HR" sz="4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TRENERI I TRENERICE</a:t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ukupno imamo 4 trenera</a:t>
            </a:r>
          </a:p>
          <a:p>
            <a:r>
              <a:rPr lang="hr-HR" dirty="0" smtClean="0"/>
              <a:t>od toga je 1 trenerica i 3 trenera</a:t>
            </a:r>
          </a:p>
          <a:p>
            <a:r>
              <a:rPr lang="hr-HR" dirty="0" smtClean="0"/>
              <a:t>trenerica čini 1/4, a treneri  3/4</a:t>
            </a:r>
            <a:endParaRPr lang="hr-H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7200" dirty="0" smtClean="0"/>
              <a:t>STOL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sz="3600" dirty="0" smtClean="0"/>
              <a:t>ŠIRINA STOLA:              DULJINA STOLA:</a:t>
            </a:r>
          </a:p>
          <a:p>
            <a:pPr>
              <a:buNone/>
            </a:pPr>
            <a:r>
              <a:rPr lang="hr-HR" sz="3600" dirty="0" smtClean="0"/>
              <a:t>152/100 m=1.52m        274/100 m=2.74m </a:t>
            </a:r>
          </a:p>
          <a:p>
            <a:pPr>
              <a:buNone/>
            </a:pPr>
            <a:endParaRPr lang="hr-HR" sz="3600" dirty="0" smtClean="0"/>
          </a:p>
          <a:p>
            <a:pPr>
              <a:buNone/>
            </a:pPr>
            <a:endParaRPr lang="hr-HR" sz="3600" dirty="0" smtClean="0"/>
          </a:p>
        </p:txBody>
      </p:sp>
      <p:pic>
        <p:nvPicPr>
          <p:cNvPr id="5" name="Slika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643314"/>
            <a:ext cx="4571116" cy="221457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ČLANOVI KLUBA</a:t>
            </a:r>
            <a:br>
              <a:rPr lang="hr-HR" dirty="0" smtClean="0"/>
            </a:br>
            <a:r>
              <a:rPr lang="hr-HR" dirty="0" smtClean="0"/>
              <a:t>(</a:t>
            </a:r>
            <a:r>
              <a:rPr lang="hr-HR" sz="3200" dirty="0" smtClean="0"/>
              <a:t>IMA 30 ČLANOVA)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IGRAČI: 21/30 članova</a:t>
            </a:r>
          </a:p>
          <a:p>
            <a:r>
              <a:rPr lang="hr-HR" dirty="0" smtClean="0"/>
              <a:t>TRENERI/CA:4/30 članova </a:t>
            </a:r>
          </a:p>
          <a:p>
            <a:r>
              <a:rPr lang="hr-HR" dirty="0" smtClean="0"/>
              <a:t>PREDSJEDNIK KLUBA:1/30 članova</a:t>
            </a:r>
          </a:p>
          <a:p>
            <a:r>
              <a:rPr lang="hr-HR" dirty="0" smtClean="0"/>
              <a:t>UPRAVA:4/30 članova</a:t>
            </a:r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8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hr-HR" sz="4800" dirty="0" smtClean="0">
                <a:latin typeface="Aharoni" pitchFamily="2" charset="-79"/>
                <a:cs typeface="Aharoni" pitchFamily="2" charset="-79"/>
              </a:rPr>
            </a:br>
            <a:endParaRPr lang="hr-HR" sz="48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14400" y="785794"/>
            <a:ext cx="7772400" cy="55697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3600" dirty="0" smtClean="0"/>
              <a:t>STK Varaždin osnovan je 1969.g i postoji već 46 godina, tako da jedna godina postojanja predstavlja 1/46.  </a:t>
            </a:r>
            <a:endParaRPr lang="hr-HR" sz="3600" dirty="0"/>
          </a:p>
        </p:txBody>
      </p:sp>
      <p:pic>
        <p:nvPicPr>
          <p:cNvPr id="4" name="Slika 3" descr="STK_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3000372"/>
            <a:ext cx="3440167" cy="323375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5400" dirty="0" smtClean="0">
                <a:latin typeface="Algerian" pitchFamily="82" charset="0"/>
              </a:rPr>
              <a:t>JELENA MIŠAK 6.C</a:t>
            </a:r>
            <a:endParaRPr lang="hr-HR" sz="5400" dirty="0">
              <a:latin typeface="Algerian" pitchFamily="82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MATEMATIKA U STOLNOM TENISU! </a:t>
            </a:r>
            <a:r>
              <a:rPr lang="hr-HR" dirty="0" smtClean="0">
                <a:sym typeface="Wingdings" pitchFamily="2" charset="2"/>
              </a:rPr>
              <a:t></a:t>
            </a:r>
            <a:endParaRPr lang="hr-HR" dirty="0"/>
          </a:p>
        </p:txBody>
      </p:sp>
      <p:pic>
        <p:nvPicPr>
          <p:cNvPr id="1028" name="Picture 4" descr="http://www.hsts.hr/images/stories/novosti2504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3286124"/>
            <a:ext cx="4071966" cy="243664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51</TotalTime>
  <Words>150</Words>
  <Application>Microsoft Office PowerPoint</Application>
  <PresentationFormat>Prikaz na zaslonu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0" baseType="lpstr">
      <vt:lpstr>Metro</vt:lpstr>
      <vt:lpstr>RAZLOMCI U STOLNOM TENISU</vt:lpstr>
      <vt:lpstr>IGRAČI I IGRAČICE</vt:lpstr>
      <vt:lpstr>KATEGORIJE</vt:lpstr>
      <vt:lpstr>Dnevno trajanje treninga</vt:lpstr>
      <vt:lpstr>TRENERI I TRENERICE   </vt:lpstr>
      <vt:lpstr>STOL  </vt:lpstr>
      <vt:lpstr>ČLANOVI KLUBA (IMA 30 ČLANOVA) </vt:lpstr>
      <vt:lpstr> </vt:lpstr>
      <vt:lpstr>JELENA MIŠAK 6.C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RAZLOMCI U STOLNOM TENISU</dc:title>
  <dc:creator>Dejan</dc:creator>
  <cp:lastModifiedBy>Dejan</cp:lastModifiedBy>
  <cp:revision>6</cp:revision>
  <dcterms:created xsi:type="dcterms:W3CDTF">2015-11-23T14:28:28Z</dcterms:created>
  <dcterms:modified xsi:type="dcterms:W3CDTF">2015-11-23T20:51:41Z</dcterms:modified>
</cp:coreProperties>
</file>