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2F97-25CC-4D86-9032-42EC155B4071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77275-4175-4B68-8141-34E5A1E6325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F1ABE9-3FCF-4784-80C4-262763CCDB7C}" type="datetimeFigureOut">
              <a:rPr lang="sr-Latn-CS" smtClean="0"/>
              <a:t>23.11.2015.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8AD7CC-263E-4C91-B8FB-4CB113CCC2B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Korisnik\Desktop\amclassical_beethoven_fur_elise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Lovro Gregorić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6.B RAZRED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učenika ima naočale</a:t>
            </a:r>
            <a:endParaRPr lang="hr-HR" dirty="0"/>
          </a:p>
        </p:txBody>
      </p:sp>
      <p:pic>
        <p:nvPicPr>
          <p:cNvPr id="4" name="Rezervirano mjesto sadržaja 3" descr="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1224298"/>
            <a:ext cx="5143536" cy="5499080"/>
          </a:xfrm>
        </p:spPr>
      </p:pic>
      <p:sp>
        <p:nvSpPr>
          <p:cNvPr id="5" name="TekstniOkvir 4"/>
          <p:cNvSpPr txBox="1"/>
          <p:nvPr/>
        </p:nvSpPr>
        <p:spPr>
          <a:xfrm>
            <a:off x="714348" y="500042"/>
            <a:ext cx="857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 3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785786" y="1000108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hr-HR" sz="7200" dirty="0" smtClean="0">
                <a:solidFill>
                  <a:srgbClr val="FF0000"/>
                </a:solidFill>
                <a:latin typeface="Algerian" pitchFamily="82" charset="0"/>
              </a:rPr>
              <a:t>KRAJ</a:t>
            </a:r>
            <a:endParaRPr lang="hr-HR" sz="7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" name="Rezervirano mjesto sadržaja 3" descr="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14422"/>
            <a:ext cx="8501122" cy="45533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867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6.B razred ima      učenika,to</a:t>
            </a:r>
            <a:br>
              <a:rPr lang="hr-HR" dirty="0" smtClean="0"/>
            </a:br>
            <a:r>
              <a:rPr lang="hr-HR" dirty="0" smtClean="0"/>
              <a:t> čini 1 cijeli razred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 flipH="1" flipV="1">
            <a:off x="11572924" y="6812280"/>
            <a:ext cx="142876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643438" y="142852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solidFill>
                  <a:srgbClr val="FF0000"/>
                </a:solidFill>
              </a:rPr>
              <a:t>20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20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6" name="Ravni poveznik 5"/>
          <p:cNvCxnSpPr/>
          <p:nvPr/>
        </p:nvCxnSpPr>
        <p:spPr>
          <a:xfrm rot="10800000">
            <a:off x="4714876" y="571480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Korisnik\AppData\Local\Microsoft\Windows\INetCache\IE\6SX7AGHL\ap8_kids1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91947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 učenik čini     razreda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501090" y="7000900"/>
            <a:ext cx="3057492" cy="21431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Korisnik\AppData\Local\Microsoft\Windows\INetCache\IE\8AWEFZ4H\0511-0909-0119-4517_Child_Doing_Math_Homework__clipart_ima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669675" cy="4737355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3714744" y="642918"/>
            <a:ext cx="57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sz="28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3786182" y="107154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učenika trenira u NK Trnje</a:t>
            </a:r>
            <a:endParaRPr lang="hr-HR" dirty="0"/>
          </a:p>
        </p:txBody>
      </p:sp>
      <p:pic>
        <p:nvPicPr>
          <p:cNvPr id="3074" name="Picture 2" descr="C:\Users\Korisnik\AppData\Local\Microsoft\Windows\INetCache\IE\VXTCJRAT\goal_128x128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6898" y="1785926"/>
            <a:ext cx="3214710" cy="3214710"/>
          </a:xfrm>
          <a:prstGeom prst="rect">
            <a:avLst/>
          </a:prstGeom>
          <a:noFill/>
        </p:spPr>
      </p:pic>
      <p:pic>
        <p:nvPicPr>
          <p:cNvPr id="3075" name="Picture 3" descr="C:\Users\Korisnik\AppData\Local\Microsoft\Windows\INetCache\IE\6SX7AGHL\girl-309374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3794760" cy="4876800"/>
          </a:xfrm>
          <a:prstGeom prst="rect">
            <a:avLst/>
          </a:prstGeom>
          <a:noFill/>
        </p:spPr>
      </p:pic>
      <p:sp>
        <p:nvSpPr>
          <p:cNvPr id="6" name="TekstniOkvir 5"/>
          <p:cNvSpPr txBox="1"/>
          <p:nvPr/>
        </p:nvSpPr>
        <p:spPr>
          <a:xfrm>
            <a:off x="1000100" y="64291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 2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20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1071538" y="1071546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učenika svira </a:t>
            </a:r>
            <a:r>
              <a:rPr lang="hr-HR" dirty="0" err="1" smtClean="0"/>
              <a:t>sintisajzer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000100" y="64291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sz="2400" dirty="0" smtClean="0">
                <a:solidFill>
                  <a:srgbClr val="FF0000"/>
                </a:solidFill>
              </a:rPr>
              <a:t>3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20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1071538" y="107154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C:\Users\Korisnik\AppData\Local\Microsoft\Windows\INetCache\IE\VXTCJRAT\122347481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2000240"/>
            <a:ext cx="10144196" cy="6661414"/>
          </a:xfrm>
          <a:prstGeom prst="rect">
            <a:avLst/>
          </a:prstGeom>
          <a:noFill/>
        </p:spPr>
      </p:pic>
      <p:pic>
        <p:nvPicPr>
          <p:cNvPr id="12" name="amclassical_beethoven_fur_elise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6578" y="714356"/>
            <a:ext cx="822331" cy="82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0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svira u orkestru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C:\Users\Korisnik\AppData\Local\Microsoft\Windows\INetCache\IE\6SX7AGHL\hqdefaul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186518" cy="4639889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785786" y="571480"/>
            <a:ext cx="7143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 2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</a:p>
          <a:p>
            <a:endParaRPr lang="hr-HR" dirty="0"/>
          </a:p>
        </p:txBody>
      </p:sp>
      <p:cxnSp>
        <p:nvCxnSpPr>
          <p:cNvPr id="7" name="Ravni poveznik 6"/>
          <p:cNvCxnSpPr/>
          <p:nvPr/>
        </p:nvCxnSpPr>
        <p:spPr>
          <a:xfrm>
            <a:off x="857224" y="107154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trenira rukomet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AppData\Local\Microsoft\Windows\INetCache\IE\6SX7AGHL\handball-150163_64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747260" cy="487680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1000100" y="642918"/>
            <a:ext cx="642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 1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1071538" y="107154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čine cure,     dečki</a:t>
            </a:r>
            <a:endParaRPr lang="hr-HR" dirty="0"/>
          </a:p>
        </p:txBody>
      </p:sp>
      <p:pic>
        <p:nvPicPr>
          <p:cNvPr id="14" name="Rezervirano mjesto sadržaja 13" descr="0000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1500174"/>
            <a:ext cx="5060031" cy="5055090"/>
          </a:xfrm>
        </p:spPr>
      </p:pic>
      <p:sp>
        <p:nvSpPr>
          <p:cNvPr id="15" name="TekstniOkvir 14"/>
          <p:cNvSpPr txBox="1"/>
          <p:nvPr/>
        </p:nvSpPr>
        <p:spPr>
          <a:xfrm>
            <a:off x="1071538" y="642918"/>
            <a:ext cx="71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12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786182" y="642918"/>
            <a:ext cx="571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 8</a:t>
            </a:r>
          </a:p>
          <a:p>
            <a:r>
              <a:rPr lang="hr-HR" sz="2800" dirty="0" smtClean="0">
                <a:solidFill>
                  <a:srgbClr val="FF0000"/>
                </a:solidFill>
              </a:rPr>
              <a:t>20</a:t>
            </a:r>
            <a:endParaRPr lang="hr-HR" sz="2800" dirty="0">
              <a:solidFill>
                <a:srgbClr val="FF0000"/>
              </a:solidFill>
            </a:endParaRPr>
          </a:p>
        </p:txBody>
      </p:sp>
      <p:cxnSp>
        <p:nvCxnSpPr>
          <p:cNvPr id="21" name="Ravni poveznik 20"/>
          <p:cNvCxnSpPr/>
          <p:nvPr/>
        </p:nvCxnSpPr>
        <p:spPr>
          <a:xfrm>
            <a:off x="1142976" y="1142984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Ravni poveznik 29"/>
          <p:cNvCxnSpPr/>
          <p:nvPr/>
        </p:nvCxnSpPr>
        <p:spPr>
          <a:xfrm>
            <a:off x="3857620" y="1142984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učenika se hrani u školi</a:t>
            </a:r>
            <a:endParaRPr lang="hr-HR" dirty="0"/>
          </a:p>
        </p:txBody>
      </p:sp>
      <p:pic>
        <p:nvPicPr>
          <p:cNvPr id="4" name="Rezervirano mjesto sadržaja 3" descr="0000000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554479"/>
            <a:ext cx="9144000" cy="5303521"/>
          </a:xfrm>
        </p:spPr>
      </p:pic>
      <p:sp>
        <p:nvSpPr>
          <p:cNvPr id="5" name="Pravokutnik 4"/>
          <p:cNvSpPr/>
          <p:nvPr/>
        </p:nvSpPr>
        <p:spPr>
          <a:xfrm>
            <a:off x="0" y="1643050"/>
            <a:ext cx="9144000" cy="1571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857224" y="64291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20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20</a:t>
            </a:r>
            <a:endParaRPr lang="hr-HR" sz="2400" dirty="0">
              <a:solidFill>
                <a:srgbClr val="FF0000"/>
              </a:solidFill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928662" y="1071546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</TotalTime>
  <Words>72</Words>
  <Application>Microsoft Office PowerPoint</Application>
  <PresentationFormat>Prikaz na zaslonu (4:3)</PresentationFormat>
  <Paragraphs>32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Kapital</vt:lpstr>
      <vt:lpstr>6.B RAZRED</vt:lpstr>
      <vt:lpstr>6.B razred ima      učenika,to  čini 1 cijeli razred </vt:lpstr>
      <vt:lpstr>1 učenik čini     razreda</vt:lpstr>
      <vt:lpstr>     učenika trenira u NK Trnje</vt:lpstr>
      <vt:lpstr>    učenika svira sintisajzer</vt:lpstr>
      <vt:lpstr>  svira u orkestru</vt:lpstr>
      <vt:lpstr>    trenira rukomet</vt:lpstr>
      <vt:lpstr>     čine cure,     dečki</vt:lpstr>
      <vt:lpstr>   učenika se hrani u školi</vt:lpstr>
      <vt:lpstr>  učenika ima naočale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6.B RAZRED</dc:title>
  <dc:creator>Korisnik</dc:creator>
  <cp:lastModifiedBy>Korisnik</cp:lastModifiedBy>
  <cp:revision>6</cp:revision>
  <dcterms:created xsi:type="dcterms:W3CDTF">2015-11-23T15:03:31Z</dcterms:created>
  <dcterms:modified xsi:type="dcterms:W3CDTF">2015-11-23T15:55:12Z</dcterms:modified>
</cp:coreProperties>
</file>