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7" r:id="rId3"/>
    <p:sldId id="259" r:id="rId4"/>
    <p:sldId id="260" r:id="rId5"/>
    <p:sldId id="262" r:id="rId6"/>
    <p:sldId id="261" r:id="rId7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F72C16A-E16C-424F-9B55-4737333DB9F1}" type="datetimeFigureOut">
              <a:rPr lang="hr-HR" smtClean="0"/>
              <a:t>8.12.2015.</a:t>
            </a:fld>
            <a:endParaRPr lang="hr-H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0F98EDA-1845-42A2-971F-8B596EE09496}" type="slidenum">
              <a:rPr lang="hr-HR" smtClean="0"/>
              <a:t>‹#›</a:t>
            </a:fld>
            <a:endParaRPr lang="hr-H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hr-HR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2C16A-E16C-424F-9B55-4737333DB9F1}" type="datetimeFigureOut">
              <a:rPr lang="hr-HR" smtClean="0"/>
              <a:t>8.12.2015.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98EDA-1845-42A2-971F-8B596EE0949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2C16A-E16C-424F-9B55-4737333DB9F1}" type="datetimeFigureOut">
              <a:rPr lang="hr-HR" smtClean="0"/>
              <a:t>8.12.2015.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0F98EDA-1845-42A2-971F-8B596EE0949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2C16A-E16C-424F-9B55-4737333DB9F1}" type="datetimeFigureOut">
              <a:rPr lang="hr-HR" smtClean="0"/>
              <a:t>8.12.2015.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98EDA-1845-42A2-971F-8B596EE09496}" type="slidenum">
              <a:rPr lang="hr-HR" smtClean="0"/>
              <a:t>‹#›</a:t>
            </a:fld>
            <a:endParaRPr lang="hr-H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F72C16A-E16C-424F-9B55-4737333DB9F1}" type="datetimeFigureOut">
              <a:rPr lang="hr-HR" smtClean="0"/>
              <a:t>8.12.2015.</a:t>
            </a:fld>
            <a:endParaRPr lang="hr-H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0F98EDA-1845-42A2-971F-8B596EE09496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2C16A-E16C-424F-9B55-4737333DB9F1}" type="datetimeFigureOut">
              <a:rPr lang="hr-HR" smtClean="0"/>
              <a:t>8.12.2015.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98EDA-1845-42A2-971F-8B596EE09496}" type="slidenum">
              <a:rPr lang="hr-HR" smtClean="0"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2C16A-E16C-424F-9B55-4737333DB9F1}" type="datetimeFigureOut">
              <a:rPr lang="hr-HR" smtClean="0"/>
              <a:t>8.12.2015.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98EDA-1845-42A2-971F-8B596EE09496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2C16A-E16C-424F-9B55-4737333DB9F1}" type="datetimeFigureOut">
              <a:rPr lang="hr-HR" smtClean="0"/>
              <a:t>8.12.2015.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98EDA-1845-42A2-971F-8B596EE09496}" type="slidenum">
              <a:rPr lang="hr-HR" smtClean="0"/>
              <a:t>‹#›</a:t>
            </a:fld>
            <a:endParaRPr lang="hr-H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2C16A-E16C-424F-9B55-4737333DB9F1}" type="datetimeFigureOut">
              <a:rPr lang="hr-HR" smtClean="0"/>
              <a:t>8.12.2015.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98EDA-1845-42A2-971F-8B596EE0949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2C16A-E16C-424F-9B55-4737333DB9F1}" type="datetimeFigureOut">
              <a:rPr lang="hr-HR" smtClean="0"/>
              <a:t>8.12.2015.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0F98EDA-1845-42A2-971F-8B596EE09496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2C16A-E16C-424F-9B55-4737333DB9F1}" type="datetimeFigureOut">
              <a:rPr lang="hr-HR" smtClean="0"/>
              <a:t>8.12.2015.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98EDA-1845-42A2-971F-8B596EE09496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1F72C16A-E16C-424F-9B55-4737333DB9F1}" type="datetimeFigureOut">
              <a:rPr lang="hr-HR" smtClean="0"/>
              <a:t>8.12.2015.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40F98EDA-1845-42A2-971F-8B596EE09496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g"/><Relationship Id="rId3" Type="http://schemas.openxmlformats.org/officeDocument/2006/relationships/image" Target="../media/image6.jpg"/><Relationship Id="rId7" Type="http://schemas.openxmlformats.org/officeDocument/2006/relationships/image" Target="../media/image10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7931224" cy="4407408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hr-HR" sz="4000" dirty="0" smtClean="0"/>
              <a:t>Theodorus je bio grčki matematičar.On je živio u 5. stoljeću prije Krista.On je osnivač cirenske filozofske škole.Poznat je po svojoj teoriji o Spirali Theodorus ili Spirali drugog korijena</a:t>
            </a:r>
            <a:r>
              <a:rPr lang="hr-HR" sz="3600" dirty="0" smtClean="0"/>
              <a:t>.</a:t>
            </a:r>
            <a:endParaRPr lang="hr-HR" sz="36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400" dirty="0" smtClean="0"/>
              <a:t>THEODORUS</a:t>
            </a:r>
            <a:endParaRPr lang="hr-HR" sz="4400" dirty="0"/>
          </a:p>
        </p:txBody>
      </p:sp>
    </p:spTree>
    <p:extLst>
      <p:ext uri="{BB962C8B-B14F-4D97-AF65-F5344CB8AC3E}">
        <p14:creationId xmlns:p14="http://schemas.microsoft.com/office/powerpoint/2010/main" val="3347247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" indent="0">
              <a:buNone/>
            </a:pPr>
            <a:r>
              <a:rPr lang="hr-HR" sz="3600" dirty="0"/>
              <a:t>Spirala kvadratnih-drugih korijena ili spirala Theodorus (grčki matematičar, 5. st. pr.Kr.) je spirala koja se sastoji od neprekinutog niza pravokutnih trokuta čije su duljine hipotenuza kvadratni korijeni prirodnih </a:t>
            </a:r>
            <a:r>
              <a:rPr lang="hr-HR" sz="3600" dirty="0" smtClean="0"/>
              <a:t>brojeva.Theodorus je spiralu drugog korijena završio s konstrukcijom dužine duljine korijen iz 17.</a:t>
            </a:r>
            <a:endParaRPr lang="hr-HR" sz="3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400" dirty="0" smtClean="0"/>
              <a:t>SPIRALA DRUGOG KORIJENA</a:t>
            </a:r>
            <a:endParaRPr lang="hr-HR" sz="4400" dirty="0"/>
          </a:p>
        </p:txBody>
      </p:sp>
    </p:spTree>
    <p:extLst>
      <p:ext uri="{BB962C8B-B14F-4D97-AF65-F5344CB8AC3E}">
        <p14:creationId xmlns:p14="http://schemas.microsoft.com/office/powerpoint/2010/main" val="1366220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719262"/>
            <a:ext cx="8496944" cy="4590057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400" dirty="0" smtClean="0"/>
              <a:t>SPIRALA DRUGOG KORIJENA</a:t>
            </a:r>
            <a:endParaRPr lang="hr-HR" sz="4400" dirty="0"/>
          </a:p>
        </p:txBody>
      </p:sp>
    </p:spTree>
    <p:extLst>
      <p:ext uri="{BB962C8B-B14F-4D97-AF65-F5344CB8AC3E}">
        <p14:creationId xmlns:p14="http://schemas.microsoft.com/office/powerpoint/2010/main" val="1507163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27" y="1772816"/>
            <a:ext cx="5006473" cy="4844947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1765" y="1700808"/>
            <a:ext cx="5184576" cy="5040560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400" dirty="0" smtClean="0"/>
              <a:t>Konstrukcija spirale drugog korijena</a:t>
            </a:r>
            <a:endParaRPr lang="hr-HR" sz="4400" dirty="0"/>
          </a:p>
        </p:txBody>
      </p:sp>
    </p:spTree>
    <p:extLst>
      <p:ext uri="{BB962C8B-B14F-4D97-AF65-F5344CB8AC3E}">
        <p14:creationId xmlns:p14="http://schemas.microsoft.com/office/powerpoint/2010/main" val="3559855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556792"/>
            <a:ext cx="3984567" cy="2985195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Primjeri spirale drugog korijena u savkodnevnom životu</a:t>
            </a:r>
            <a:endParaRPr lang="hr-H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4902" y="1484784"/>
            <a:ext cx="3670954" cy="302433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3933056"/>
            <a:ext cx="2577626" cy="181634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80" y="4509120"/>
            <a:ext cx="4089400" cy="20447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9966" y="1484784"/>
            <a:ext cx="1977574" cy="244827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5743011"/>
            <a:ext cx="2563332" cy="107584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0008" y="4417427"/>
            <a:ext cx="2166313" cy="2454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5957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403648" y="4437112"/>
            <a:ext cx="1981200" cy="1828800"/>
          </a:xfrm>
        </p:spPr>
        <p:txBody>
          <a:bodyPr>
            <a:normAutofit lnSpcReduction="10000"/>
          </a:bodyPr>
          <a:lstStyle/>
          <a:p>
            <a:r>
              <a:rPr lang="hr-HR" sz="4000" dirty="0" smtClean="0"/>
              <a:t>David Ljubić,8.a</a:t>
            </a:r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HVALA NA PAŽNJI !! </a:t>
            </a:r>
            <a:r>
              <a:rPr lang="hr-HR" dirty="0" smtClean="0">
                <a:sym typeface="Wingdings" panose="05000000000000000000" pitchFamily="2" charset="2"/>
              </a:rPr>
              <a:t>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99113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52</TotalTime>
  <Words>102</Words>
  <Application>Microsoft Office PowerPoint</Application>
  <PresentationFormat>On-screen Show (4:3)</PresentationFormat>
  <Paragraphs>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Grid</vt:lpstr>
      <vt:lpstr>THEODORUS</vt:lpstr>
      <vt:lpstr>SPIRALA DRUGOG KORIJENA</vt:lpstr>
      <vt:lpstr>SPIRALA DRUGOG KORIJENA</vt:lpstr>
      <vt:lpstr>Konstrukcija spirale drugog korijena</vt:lpstr>
      <vt:lpstr>Primjeri spirale drugog korijena u savkodnevnom životu</vt:lpstr>
      <vt:lpstr>HVALA NA PAŽNJI !! 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</dc:creator>
  <cp:lastModifiedBy>David</cp:lastModifiedBy>
  <cp:revision>9</cp:revision>
  <dcterms:created xsi:type="dcterms:W3CDTF">2015-11-30T18:30:08Z</dcterms:created>
  <dcterms:modified xsi:type="dcterms:W3CDTF">2015-12-08T07:02:23Z</dcterms:modified>
</cp:coreProperties>
</file>