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776F443-0297-4547-9F4B-E648BAB077C8}" type="datetimeFigureOut">
              <a:rPr lang="hr-HR" smtClean="0"/>
              <a:t>10.1.2016.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76743D6-6C9D-439D-A453-B55CCE6547E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F443-0297-4547-9F4B-E648BAB077C8}" type="datetimeFigureOut">
              <a:rPr lang="hr-HR" smtClean="0"/>
              <a:t>10.1.2016.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743D6-6C9D-439D-A453-B55CCE6547E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F443-0297-4547-9F4B-E648BAB077C8}" type="datetimeFigureOut">
              <a:rPr lang="hr-HR" smtClean="0"/>
              <a:t>10.1.2016.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743D6-6C9D-439D-A453-B55CCE6547E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F443-0297-4547-9F4B-E648BAB077C8}" type="datetimeFigureOut">
              <a:rPr lang="hr-HR" smtClean="0"/>
              <a:t>10.1.2016.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743D6-6C9D-439D-A453-B55CCE6547E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F443-0297-4547-9F4B-E648BAB077C8}" type="datetimeFigureOut">
              <a:rPr lang="hr-HR" smtClean="0"/>
              <a:t>10.1.2016.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743D6-6C9D-439D-A453-B55CCE6547E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F443-0297-4547-9F4B-E648BAB077C8}" type="datetimeFigureOut">
              <a:rPr lang="hr-HR" smtClean="0"/>
              <a:t>10.1.2016.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743D6-6C9D-439D-A453-B55CCE6547E0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F443-0297-4547-9F4B-E648BAB077C8}" type="datetimeFigureOut">
              <a:rPr lang="hr-HR" smtClean="0"/>
              <a:t>10.1.2016.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743D6-6C9D-439D-A453-B55CCE6547E0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F443-0297-4547-9F4B-E648BAB077C8}" type="datetimeFigureOut">
              <a:rPr lang="hr-HR" smtClean="0"/>
              <a:t>10.1.2016.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743D6-6C9D-439D-A453-B55CCE6547E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F443-0297-4547-9F4B-E648BAB077C8}" type="datetimeFigureOut">
              <a:rPr lang="hr-HR" smtClean="0"/>
              <a:t>10.1.2016.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743D6-6C9D-439D-A453-B55CCE6547E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776F443-0297-4547-9F4B-E648BAB077C8}" type="datetimeFigureOut">
              <a:rPr lang="hr-HR" smtClean="0"/>
              <a:t>10.1.2016.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76743D6-6C9D-439D-A453-B55CCE6547E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776F443-0297-4547-9F4B-E648BAB077C8}" type="datetimeFigureOut">
              <a:rPr lang="hr-HR" smtClean="0"/>
              <a:t>10.1.2016.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76743D6-6C9D-439D-A453-B55CCE6547E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776F443-0297-4547-9F4B-E648BAB077C8}" type="datetimeFigureOut">
              <a:rPr lang="hr-HR" smtClean="0"/>
              <a:t>10.1.2016.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76743D6-6C9D-439D-A453-B55CCE6547E0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r-HR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Mjerne jedinice u obliku potencija broja 10</a:t>
            </a:r>
            <a:endParaRPr lang="hr-HR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      </a:t>
            </a:r>
          </a:p>
          <a:p>
            <a:endParaRPr lang="hr-HR" dirty="0"/>
          </a:p>
          <a:p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Tatjana Marijanović,8.a</a:t>
            </a:r>
            <a:endParaRPr lang="hr-H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696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63041" y="1097280"/>
            <a:ext cx="6061287" cy="4625789"/>
          </a:xfrm>
        </p:spPr>
        <p:txBody>
          <a:bodyPr/>
          <a:lstStyle/>
          <a:p>
            <a:r>
              <a:rPr lang="hr-HR" sz="7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masu </a:t>
            </a:r>
            <a:r>
              <a:rPr lang="hr-HR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hr-HR" sz="2800" dirty="0" smtClean="0"/>
              <a:t>1 t = 1 000 kg = </a:t>
            </a:r>
            <a:r>
              <a:rPr lang="hr-HR" sz="2800" dirty="0" smtClean="0"/>
              <a:t>10³kg</a:t>
            </a:r>
            <a:endParaRPr lang="hr-HR" sz="2800" dirty="0" smtClean="0"/>
          </a:p>
          <a:p>
            <a:r>
              <a:rPr lang="hr-HR" sz="2800" dirty="0" smtClean="0"/>
              <a:t>1 t = 100 000 dag = 10</a:t>
            </a:r>
            <a:r>
              <a:rPr lang="hr-HR" sz="2800" dirty="0" smtClean="0"/>
              <a:t>⁵dag</a:t>
            </a:r>
            <a:endParaRPr lang="hr-HR" sz="2800" dirty="0" smtClean="0"/>
          </a:p>
          <a:p>
            <a:r>
              <a:rPr lang="hr-HR" sz="2800" dirty="0" smtClean="0"/>
              <a:t>1 t = 1 000 000 g = 10</a:t>
            </a:r>
            <a:r>
              <a:rPr lang="hr-HR" sz="2800" dirty="0" smtClean="0"/>
              <a:t>⁶g</a:t>
            </a:r>
            <a:endParaRPr lang="hr-HR" sz="28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933056"/>
            <a:ext cx="2705100" cy="182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4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63041" y="1124744"/>
            <a:ext cx="6133296" cy="4598325"/>
          </a:xfrm>
        </p:spPr>
        <p:txBody>
          <a:bodyPr/>
          <a:lstStyle/>
          <a:p>
            <a:r>
              <a:rPr lang="hr-HR" sz="7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duljinu :</a:t>
            </a:r>
          </a:p>
          <a:p>
            <a:r>
              <a:rPr lang="hr-HR" sz="2800" dirty="0" smtClean="0"/>
              <a:t>1 km = 1 000 m = </a:t>
            </a:r>
            <a:r>
              <a:rPr lang="hr-HR" sz="2800" dirty="0" smtClean="0"/>
              <a:t>10³m</a:t>
            </a:r>
            <a:endParaRPr lang="hr-HR" sz="2800" dirty="0" smtClean="0"/>
          </a:p>
          <a:p>
            <a:r>
              <a:rPr lang="hr-HR" sz="2800" dirty="0" smtClean="0"/>
              <a:t>1 km = 10 000 dm = 10</a:t>
            </a:r>
            <a:r>
              <a:rPr lang="hr-HR" sz="2800" dirty="0" smtClean="0"/>
              <a:t>⁴dm</a:t>
            </a:r>
            <a:endParaRPr lang="hr-HR" sz="2800" dirty="0" smtClean="0"/>
          </a:p>
          <a:p>
            <a:r>
              <a:rPr lang="hr-HR" sz="2800" dirty="0" smtClean="0"/>
              <a:t>1 km = 100 000 cm = 10</a:t>
            </a:r>
            <a:r>
              <a:rPr lang="hr-HR" sz="2800" dirty="0" smtClean="0"/>
              <a:t>⁵cm</a:t>
            </a:r>
            <a:endParaRPr lang="hr-HR" sz="28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998187"/>
            <a:ext cx="4507756" cy="1872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618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15616" y="980728"/>
            <a:ext cx="6543829" cy="4742341"/>
          </a:xfrm>
        </p:spPr>
        <p:txBody>
          <a:bodyPr/>
          <a:lstStyle/>
          <a:p>
            <a:r>
              <a:rPr lang="hr-HR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</a:t>
            </a:r>
            <a:r>
              <a:rPr lang="hr-H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obujam tekućina :</a:t>
            </a:r>
          </a:p>
          <a:p>
            <a:r>
              <a:rPr lang="hr-HR" sz="2800" dirty="0" smtClean="0"/>
              <a:t>1 </a:t>
            </a:r>
            <a:r>
              <a:rPr lang="hr-HR" sz="2800" dirty="0" smtClean="0"/>
              <a:t>hl(hektolitar</a:t>
            </a:r>
            <a:r>
              <a:rPr lang="hr-HR" sz="2800" dirty="0" smtClean="0"/>
              <a:t>) = 100 </a:t>
            </a:r>
            <a:r>
              <a:rPr lang="hr-HR" sz="2800" i="1" dirty="0" smtClean="0"/>
              <a:t>l = </a:t>
            </a:r>
            <a:r>
              <a:rPr lang="hr-HR" sz="2800" dirty="0" smtClean="0"/>
              <a:t>10</a:t>
            </a:r>
            <a:r>
              <a:rPr lang="hr-HR" sz="2800" dirty="0" smtClean="0">
                <a:latin typeface="Times New Roman"/>
                <a:cs typeface="Times New Roman"/>
              </a:rPr>
              <a:t>²l</a:t>
            </a:r>
            <a:endParaRPr lang="hr-HR" sz="2800" i="1" dirty="0" smtClean="0"/>
          </a:p>
          <a:p>
            <a:r>
              <a:rPr lang="hr-HR" sz="2800" dirty="0" smtClean="0"/>
              <a:t>1 </a:t>
            </a:r>
            <a:r>
              <a:rPr lang="hr-HR" sz="2800" dirty="0" smtClean="0"/>
              <a:t>hl </a:t>
            </a:r>
            <a:r>
              <a:rPr lang="hr-HR" sz="2800" dirty="0" smtClean="0"/>
              <a:t>= 1 000 d</a:t>
            </a:r>
            <a:r>
              <a:rPr lang="hr-HR" sz="2800" i="1" dirty="0" smtClean="0"/>
              <a:t>l = </a:t>
            </a:r>
            <a:r>
              <a:rPr lang="hr-HR" sz="2800" dirty="0" smtClean="0"/>
              <a:t>10</a:t>
            </a:r>
            <a:r>
              <a:rPr lang="hr-HR" sz="2800" dirty="0" smtClean="0">
                <a:latin typeface="Times New Roman"/>
                <a:cs typeface="Times New Roman"/>
              </a:rPr>
              <a:t>³</a:t>
            </a:r>
            <a:r>
              <a:rPr lang="hr-HR" sz="2800" dirty="0"/>
              <a:t> d</a:t>
            </a:r>
            <a:r>
              <a:rPr lang="hr-HR" sz="2800" i="1" dirty="0"/>
              <a:t>l </a:t>
            </a:r>
            <a:endParaRPr lang="hr-HR" sz="2800" i="1" dirty="0" smtClean="0"/>
          </a:p>
          <a:p>
            <a:r>
              <a:rPr lang="hr-HR" sz="2800" dirty="0" smtClean="0"/>
              <a:t>1 </a:t>
            </a:r>
            <a:r>
              <a:rPr lang="hr-HR" sz="2800" dirty="0" smtClean="0"/>
              <a:t>hl </a:t>
            </a:r>
            <a:r>
              <a:rPr lang="hr-HR" sz="2800" dirty="0" smtClean="0"/>
              <a:t>= 10 000 c</a:t>
            </a:r>
            <a:r>
              <a:rPr lang="hr-HR" sz="2800" i="1" dirty="0" smtClean="0"/>
              <a:t>l</a:t>
            </a:r>
            <a:r>
              <a:rPr lang="hr-HR" sz="2800" dirty="0" smtClean="0"/>
              <a:t> = 10</a:t>
            </a:r>
            <a:r>
              <a:rPr lang="hr-HR" sz="2800" dirty="0" smtClean="0"/>
              <a:t>⁴cl</a:t>
            </a:r>
            <a:endParaRPr lang="hr-HR" sz="2800" dirty="0" smtClean="0"/>
          </a:p>
          <a:p>
            <a:r>
              <a:rPr lang="hr-HR" sz="2800" dirty="0" smtClean="0"/>
              <a:t>1 </a:t>
            </a:r>
            <a:r>
              <a:rPr lang="hr-HR" sz="2800" dirty="0" smtClean="0"/>
              <a:t>hl </a:t>
            </a:r>
            <a:r>
              <a:rPr lang="hr-HR" sz="2800" dirty="0" smtClean="0"/>
              <a:t>= 100 000 m</a:t>
            </a:r>
            <a:r>
              <a:rPr lang="hr-HR" sz="2800" i="1" dirty="0" smtClean="0"/>
              <a:t>l</a:t>
            </a:r>
            <a:r>
              <a:rPr lang="hr-HR" sz="2800" dirty="0" smtClean="0"/>
              <a:t> = 10</a:t>
            </a:r>
            <a:r>
              <a:rPr lang="hr-HR" sz="2800" dirty="0" smtClean="0"/>
              <a:t>⁵ml</a:t>
            </a:r>
            <a:endParaRPr lang="hr-HR" sz="2800" i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348880"/>
            <a:ext cx="2520280" cy="252028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032" y="3936776"/>
            <a:ext cx="3230488" cy="215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7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2" y="980728"/>
            <a:ext cx="6399813" cy="4742341"/>
          </a:xfrm>
        </p:spPr>
        <p:txBody>
          <a:bodyPr>
            <a:normAutofit/>
          </a:bodyPr>
          <a:lstStyle/>
          <a:p>
            <a:r>
              <a:rPr lang="hr-HR" sz="6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površinu :</a:t>
            </a:r>
          </a:p>
          <a:p>
            <a:r>
              <a:rPr lang="hr-HR" sz="2800" dirty="0" smtClean="0"/>
              <a:t>1 ha(hektar) = 100 a(ari) = </a:t>
            </a:r>
            <a:r>
              <a:rPr lang="hr-HR" sz="2800" dirty="0" smtClean="0"/>
              <a:t>10</a:t>
            </a:r>
            <a:r>
              <a:rPr lang="hr-HR" sz="2800" dirty="0" smtClean="0">
                <a:latin typeface="Times New Roman"/>
                <a:cs typeface="Times New Roman"/>
              </a:rPr>
              <a:t>²ari</a:t>
            </a:r>
            <a:endParaRPr lang="hr-HR" sz="2800" dirty="0" smtClean="0"/>
          </a:p>
          <a:p>
            <a:r>
              <a:rPr lang="hr-HR" sz="2800" dirty="0" smtClean="0"/>
              <a:t>1 ha = 10 000 m</a:t>
            </a:r>
            <a:r>
              <a:rPr lang="hr-HR" sz="2800" dirty="0" smtClean="0">
                <a:latin typeface="Times New Roman"/>
                <a:cs typeface="Times New Roman"/>
              </a:rPr>
              <a:t>² = </a:t>
            </a:r>
            <a:r>
              <a:rPr lang="hr-HR" sz="2800" dirty="0" smtClean="0">
                <a:latin typeface="Times New Roman"/>
                <a:cs typeface="Times New Roman"/>
              </a:rPr>
              <a:t>10</a:t>
            </a:r>
            <a:r>
              <a:rPr lang="hr-HR" sz="2800" dirty="0" smtClean="0">
                <a:latin typeface="Georgia"/>
                <a:cs typeface="Times New Roman"/>
              </a:rPr>
              <a:t>⁴</a:t>
            </a:r>
            <a:r>
              <a:rPr lang="hr-HR" sz="2800" dirty="0"/>
              <a:t> m</a:t>
            </a:r>
            <a:r>
              <a:rPr lang="hr-HR" sz="2800" dirty="0">
                <a:latin typeface="Times New Roman"/>
                <a:cs typeface="Times New Roman"/>
              </a:rPr>
              <a:t>² </a:t>
            </a:r>
            <a:endParaRPr lang="hr-HR" sz="2800" dirty="0" smtClean="0">
              <a:latin typeface="Times New Roman"/>
              <a:cs typeface="Times New Roman"/>
            </a:endParaRPr>
          </a:p>
          <a:p>
            <a:r>
              <a:rPr lang="hr-HR" sz="2800" dirty="0" smtClean="0">
                <a:latin typeface="Times New Roman"/>
                <a:cs typeface="Times New Roman"/>
              </a:rPr>
              <a:t>1 ha =100 000 000 cm² = </a:t>
            </a:r>
            <a:r>
              <a:rPr lang="hr-HR" sz="2800" dirty="0" smtClean="0">
                <a:latin typeface="Times New Roman"/>
                <a:cs typeface="Times New Roman"/>
              </a:rPr>
              <a:t>10</a:t>
            </a:r>
            <a:r>
              <a:rPr lang="hr-HR" sz="2800" baseline="30000" dirty="0" smtClean="0"/>
              <a:t>8</a:t>
            </a:r>
            <a:r>
              <a:rPr lang="hr-HR" sz="2800" dirty="0" smtClean="0">
                <a:latin typeface="Times New Roman"/>
                <a:cs typeface="Times New Roman"/>
              </a:rPr>
              <a:t> </a:t>
            </a:r>
            <a:r>
              <a:rPr lang="hr-HR" sz="2800" dirty="0">
                <a:latin typeface="Times New Roman"/>
                <a:cs typeface="Times New Roman"/>
              </a:rPr>
              <a:t>cm² </a:t>
            </a:r>
            <a:endParaRPr lang="hr-HR" sz="2800" dirty="0" smtClean="0">
              <a:latin typeface="Georgia"/>
              <a:cs typeface="Times New Roman"/>
            </a:endParaRPr>
          </a:p>
          <a:p>
            <a:pPr marL="0" indent="0">
              <a:buNone/>
            </a:pPr>
            <a:r>
              <a:rPr lang="hr-HR" sz="2800" dirty="0" smtClean="0">
                <a:latin typeface="Times New Roman"/>
                <a:cs typeface="Times New Roman"/>
              </a:rPr>
              <a:t>         </a:t>
            </a:r>
            <a:r>
              <a:rPr lang="hr-HR" sz="1800" u="sng" dirty="0" smtClean="0">
                <a:latin typeface="Times New Roman"/>
                <a:cs typeface="Times New Roman"/>
              </a:rPr>
              <a:t>100 m</a:t>
            </a:r>
            <a:r>
              <a:rPr lang="hr-HR" sz="2800" dirty="0" smtClean="0">
                <a:latin typeface="Times New Roman"/>
                <a:cs typeface="Times New Roman"/>
              </a:rPr>
              <a:t>                                  </a:t>
            </a:r>
            <a:r>
              <a:rPr lang="hr-HR" sz="1800" u="sng" dirty="0" smtClean="0">
                <a:latin typeface="Times New Roman"/>
                <a:cs typeface="Times New Roman"/>
              </a:rPr>
              <a:t>10 m</a:t>
            </a:r>
            <a:endParaRPr lang="hr-HR" sz="2800" u="sng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hr-HR" sz="28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hr-HR" sz="2800" dirty="0" smtClean="0">
                <a:latin typeface="Times New Roman"/>
                <a:cs typeface="Times New Roman"/>
              </a:rPr>
              <a:t>                          </a:t>
            </a:r>
            <a:r>
              <a:rPr lang="hr-HR" sz="1800" u="sng" dirty="0" smtClean="0">
                <a:latin typeface="Times New Roman"/>
                <a:cs typeface="Times New Roman"/>
              </a:rPr>
              <a:t>100 </a:t>
            </a:r>
            <a:r>
              <a:rPr lang="hr-HR" sz="1800" u="sng" dirty="0" smtClean="0">
                <a:latin typeface="Times New Roman"/>
                <a:cs typeface="Times New Roman"/>
              </a:rPr>
              <a:t>m        </a:t>
            </a:r>
            <a:r>
              <a:rPr lang="hr-HR" sz="1800" u="sng" dirty="0" smtClean="0">
                <a:latin typeface="Times New Roman"/>
                <a:cs typeface="Times New Roman"/>
              </a:rPr>
              <a:t>10 m                     </a:t>
            </a:r>
          </a:p>
        </p:txBody>
      </p:sp>
      <p:sp>
        <p:nvSpPr>
          <p:cNvPr id="4" name="Rechteck 3"/>
          <p:cNvSpPr/>
          <p:nvPr/>
        </p:nvSpPr>
        <p:spPr>
          <a:xfrm>
            <a:off x="1691680" y="4149080"/>
            <a:ext cx="1800200" cy="1800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r>
              <a:rPr lang="hr-HR" sz="6600" dirty="0" smtClean="0"/>
              <a:t> </a:t>
            </a:r>
            <a:r>
              <a:rPr lang="hr-HR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</a:t>
            </a:r>
            <a:endParaRPr lang="hr-HR" sz="6600" dirty="0" smtClean="0"/>
          </a:p>
        </p:txBody>
      </p:sp>
      <p:sp>
        <p:nvSpPr>
          <p:cNvPr id="5" name="Rechteck 4"/>
          <p:cNvSpPr/>
          <p:nvPr/>
        </p:nvSpPr>
        <p:spPr>
          <a:xfrm>
            <a:off x="5220072" y="4167366"/>
            <a:ext cx="1800200" cy="1800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r>
              <a:rPr lang="hr-HR" sz="6600" dirty="0" smtClean="0"/>
              <a:t> </a:t>
            </a:r>
            <a:r>
              <a:rPr lang="hr-HR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endParaRPr lang="hr-HR" sz="6600" dirty="0" smtClean="0"/>
          </a:p>
        </p:txBody>
      </p:sp>
    </p:spTree>
    <p:extLst>
      <p:ext uri="{BB962C8B-B14F-4D97-AF65-F5344CB8AC3E}">
        <p14:creationId xmlns:p14="http://schemas.microsoft.com/office/powerpoint/2010/main" val="187180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31640" y="980728"/>
            <a:ext cx="6327805" cy="4742341"/>
          </a:xfrm>
        </p:spPr>
        <p:txBody>
          <a:bodyPr>
            <a:normAutofit/>
          </a:bodyPr>
          <a:lstStyle/>
          <a:p>
            <a:r>
              <a:rPr lang="hr-HR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preračunavanje :</a:t>
            </a:r>
          </a:p>
          <a:p>
            <a:r>
              <a:rPr lang="hr-HR" sz="2800" dirty="0" smtClean="0"/>
              <a:t>1 km³ = 1 000 000 000 000 dm³ = </a:t>
            </a:r>
            <a:r>
              <a:rPr lang="hr-HR" sz="2800" dirty="0" smtClean="0"/>
              <a:t>10</a:t>
            </a:r>
            <a:r>
              <a:rPr lang="hr-HR" sz="2800" dirty="0" smtClean="0">
                <a:latin typeface="Times New Roman"/>
                <a:cs typeface="Times New Roman"/>
              </a:rPr>
              <a:t>¹²</a:t>
            </a:r>
            <a:r>
              <a:rPr lang="hr-HR" sz="2800" dirty="0"/>
              <a:t> dm³</a:t>
            </a:r>
            <a:endParaRPr lang="hr-HR" sz="2800" dirty="0" smtClean="0">
              <a:latin typeface="Times New Roman"/>
              <a:cs typeface="Times New Roman"/>
            </a:endParaRPr>
          </a:p>
          <a:p>
            <a:r>
              <a:rPr lang="hr-HR" sz="2800" dirty="0" smtClean="0"/>
              <a:t>1 km</a:t>
            </a:r>
            <a:r>
              <a:rPr lang="hr-HR" sz="2800" dirty="0" smtClean="0">
                <a:latin typeface="Times New Roman"/>
                <a:cs typeface="Times New Roman"/>
              </a:rPr>
              <a:t>³ = </a:t>
            </a:r>
            <a:r>
              <a:rPr lang="hr-HR" sz="2800" dirty="0" smtClean="0"/>
              <a:t>1000 000 000 000 000 cm</a:t>
            </a:r>
            <a:r>
              <a:rPr lang="hr-HR" sz="2800" dirty="0" smtClean="0">
                <a:latin typeface="Times New Roman"/>
                <a:cs typeface="Times New Roman"/>
              </a:rPr>
              <a:t>³ = 10¹</a:t>
            </a:r>
            <a:r>
              <a:rPr lang="hr-HR" sz="2800" dirty="0" smtClean="0">
                <a:latin typeface="Georgia"/>
                <a:cs typeface="Times New Roman"/>
              </a:rPr>
              <a:t>⁵</a:t>
            </a:r>
            <a:r>
              <a:rPr lang="hr-HR" sz="2800" dirty="0"/>
              <a:t> cm</a:t>
            </a:r>
            <a:r>
              <a:rPr lang="hr-HR" sz="2800" dirty="0">
                <a:latin typeface="Times New Roman"/>
                <a:cs typeface="Times New Roman"/>
              </a:rPr>
              <a:t>³</a:t>
            </a:r>
            <a:endParaRPr lang="hr-HR" sz="2800" dirty="0" smtClean="0">
              <a:latin typeface="Georgia"/>
              <a:cs typeface="Times New Roman"/>
            </a:endParaRPr>
          </a:p>
          <a:p>
            <a:r>
              <a:rPr lang="hr-HR" sz="2800" dirty="0" smtClean="0">
                <a:latin typeface="Georgia"/>
                <a:cs typeface="Times New Roman"/>
              </a:rPr>
              <a:t>1 km³ =</a:t>
            </a:r>
            <a:r>
              <a:rPr lang="hr-HR" sz="2800" dirty="0" smtClean="0"/>
              <a:t>1000 000 000 000 000 000 = 10</a:t>
            </a:r>
            <a:r>
              <a:rPr lang="hr-HR" sz="2800" dirty="0" smtClean="0">
                <a:latin typeface="Times New Roman"/>
                <a:cs typeface="Times New Roman"/>
              </a:rPr>
              <a:t>¹</a:t>
            </a:r>
            <a:r>
              <a:rPr lang="hr-HR" sz="2800" baseline="30000" dirty="0" smtClean="0"/>
              <a:t>8</a:t>
            </a:r>
            <a:r>
              <a:rPr lang="hr-HR" sz="2800" dirty="0" smtClean="0">
                <a:latin typeface="Georgia"/>
                <a:cs typeface="Times New Roman"/>
              </a:rPr>
              <a:t>  </a:t>
            </a:r>
            <a:r>
              <a:rPr lang="hr-HR" sz="2800" dirty="0" smtClean="0"/>
              <a:t>m</a:t>
            </a:r>
            <a:r>
              <a:rPr lang="hr-HR" sz="2800" dirty="0" smtClean="0"/>
              <a:t>m</a:t>
            </a:r>
            <a:r>
              <a:rPr lang="hr-HR" sz="2800" dirty="0" smtClean="0">
                <a:latin typeface="Times New Roman"/>
                <a:cs typeface="Times New Roman"/>
              </a:rPr>
              <a:t>³</a:t>
            </a:r>
            <a:endParaRPr lang="hr-HR" sz="2800" dirty="0">
              <a:cs typeface="Times New Roman"/>
            </a:endParaRPr>
          </a:p>
          <a:p>
            <a:r>
              <a:rPr lang="hr-HR" sz="2800" dirty="0" smtClean="0">
                <a:latin typeface="Georgia"/>
                <a:cs typeface="Times New Roman"/>
              </a:rPr>
              <a:t> </a:t>
            </a:r>
            <a:endParaRPr lang="hr-HR" sz="2800" dirty="0">
              <a:latin typeface="Georgi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4026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ronus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nank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</TotalTime>
  <Words>201</Words>
  <Application>Microsoft Office PowerPoint</Application>
  <PresentationFormat>Prikaz na zaslonu (4:3)</PresentationFormat>
  <Paragraphs>31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1" baseType="lpstr">
      <vt:lpstr>Brush Script MT</vt:lpstr>
      <vt:lpstr>Georgia</vt:lpstr>
      <vt:lpstr>Rage Italic</vt:lpstr>
      <vt:lpstr>Times New Roman</vt:lpstr>
      <vt:lpstr>Pin</vt:lpstr>
      <vt:lpstr>Mjerne jedinice u obliku potencija broja 10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Mjerne jedinice u obliku potencija broja 10</dc:title>
  <dc:creator>Marijanovic Ivana</dc:creator>
  <cp:lastModifiedBy>Skola</cp:lastModifiedBy>
  <cp:revision>15</cp:revision>
  <dcterms:created xsi:type="dcterms:W3CDTF">2015-11-07T06:41:36Z</dcterms:created>
  <dcterms:modified xsi:type="dcterms:W3CDTF">2016-01-10T18:00:08Z</dcterms:modified>
</cp:coreProperties>
</file>