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5291B45-6DCD-4D86-BED8-C879748C9662}" type="datetimeFigureOut">
              <a:rPr lang="hr-HR" smtClean="0"/>
              <a:pPr/>
              <a:t>10.1.2016.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310541-C82D-4664-8DBB-1A494D45470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LJudsko TIJELO </a:t>
            </a:r>
            <a:endParaRPr lang="hr-HR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41168"/>
          </a:xfrm>
        </p:spPr>
        <p:txBody>
          <a:bodyPr/>
          <a:lstStyle/>
          <a:p>
            <a:r>
              <a:rPr lang="hr-HR" dirty="0" smtClean="0"/>
              <a:t>Kad se rodimo, imamo 300 kostiju, a kao odrasla osoba imamo “samo” 206 kostiju</a:t>
            </a:r>
          </a:p>
          <a:p>
            <a:r>
              <a:rPr lang="hr-HR" dirty="0" smtClean="0"/>
              <a:t>Mnoge kosti (one koje čine lubanju i kralježnicu) spajaju se dok rastemo</a:t>
            </a:r>
          </a:p>
          <a:p>
            <a:r>
              <a:rPr lang="hr-HR" dirty="0" smtClean="0"/>
              <a:t>v</a:t>
            </a:r>
            <a:r>
              <a:rPr lang="pt-BR" dirty="0" smtClean="0"/>
              <a:t>ećina ljudi ima 12 parova rebara, a kod 5% ljudi nađe se i dodatni par</a:t>
            </a:r>
            <a:endParaRPr lang="hr-HR" dirty="0" smtClean="0"/>
          </a:p>
          <a:p>
            <a:r>
              <a:rPr lang="pl-PL" dirty="0" smtClean="0"/>
              <a:t>Najmanja kost u tijelu je stremen u uhu i dugačka je oko 3 mm</a:t>
            </a: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111-2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1612900" cy="3810000"/>
          </a:xfrm>
        </p:spPr>
      </p:pic>
      <p:pic>
        <p:nvPicPr>
          <p:cNvPr id="5" name="Slika 4" descr="sceletomn-765x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628800"/>
            <a:ext cx="5659536" cy="3773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MIŠIĆI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Mišići</a:t>
            </a:r>
            <a:r>
              <a:rPr lang="hr-HR" dirty="0" smtClean="0"/>
              <a:t> su djelatni aktivni pokretači našeg tijela</a:t>
            </a:r>
          </a:p>
          <a:p>
            <a:r>
              <a:rPr lang="hr-HR" dirty="0" smtClean="0"/>
              <a:t>U ljudskom ih tijelu ima 752, a zajedno s kostima  oni pokreću ljudsko tijelo te čine sustav organa za kretanje</a:t>
            </a:r>
          </a:p>
          <a:p>
            <a:r>
              <a:rPr lang="hr-HR" dirty="0" smtClean="0"/>
              <a:t>Svi tjelesni mišići čine oko 40% mase ljudskog tijela, a mišićna masa muškarca u prosjeku je oko 15% veća od one u žena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ljudsko-telo-anatomija-1358163696-253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4794805" cy="3240360"/>
          </a:xfrm>
        </p:spPr>
      </p:pic>
      <p:pic>
        <p:nvPicPr>
          <p:cNvPr id="5" name="Slika 4" descr="mišići_ras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438" y="3933056"/>
            <a:ext cx="3927553" cy="282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KRAJ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Hvala na pažnji : Karlo </a:t>
            </a:r>
            <a:r>
              <a:rPr lang="hr-HR" sz="3600" smtClean="0"/>
              <a:t>Šmaguc </a:t>
            </a:r>
            <a:r>
              <a:rPr lang="hr-HR" sz="3600" dirty="0" smtClean="0"/>
              <a:t>8.b</a:t>
            </a:r>
            <a:endParaRPr lang="hr-HR" sz="3600" dirty="0"/>
          </a:p>
        </p:txBody>
      </p:sp>
      <p:pic>
        <p:nvPicPr>
          <p:cNvPr id="4" name="Slika 3" descr="0_9f441_702cd7bc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96952"/>
            <a:ext cx="4667250" cy="3429000"/>
          </a:xfrm>
          <a:prstGeom prst="rect">
            <a:avLst/>
          </a:prstGeom>
        </p:spPr>
      </p:pic>
      <p:pic>
        <p:nvPicPr>
          <p:cNvPr id="5" name="Slika 4" descr="Smiley-Grupa-8250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717032"/>
            <a:ext cx="2676525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ČOVJEK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484784"/>
            <a:ext cx="7467600" cy="5373216"/>
          </a:xfrm>
        </p:spPr>
        <p:txBody>
          <a:bodyPr>
            <a:normAutofit/>
          </a:bodyPr>
          <a:lstStyle/>
          <a:p>
            <a:r>
              <a:rPr lang="hr-HR" b="1" dirty="0" smtClean="0"/>
              <a:t>Čovjek</a:t>
            </a:r>
            <a:r>
              <a:rPr lang="hr-HR" dirty="0" smtClean="0"/>
              <a:t> (</a:t>
            </a:r>
            <a:r>
              <a:rPr lang="hr-HR" dirty="0" err="1" smtClean="0"/>
              <a:t>lat</a:t>
            </a:r>
            <a:r>
              <a:rPr lang="hr-HR" dirty="0" smtClean="0"/>
              <a:t>. </a:t>
            </a:r>
            <a:r>
              <a:rPr lang="hr-HR" i="1" dirty="0" err="1" smtClean="0"/>
              <a:t>Homo</a:t>
            </a:r>
            <a:r>
              <a:rPr lang="hr-HR" i="1" dirty="0" smtClean="0"/>
              <a:t> sapiens</a:t>
            </a:r>
            <a:r>
              <a:rPr lang="hr-HR" dirty="0" smtClean="0"/>
              <a:t> − </a:t>
            </a:r>
            <a:r>
              <a:rPr lang="hr-HR" i="1" dirty="0" smtClean="0"/>
              <a:t>umni čovjek</a:t>
            </a:r>
            <a:r>
              <a:rPr lang="hr-HR" dirty="0" smtClean="0"/>
              <a:t>)  </a:t>
            </a:r>
          </a:p>
          <a:p>
            <a:r>
              <a:rPr lang="hr-HR" dirty="0" smtClean="0"/>
              <a:t>Zadatak : prva živa bića </a:t>
            </a:r>
            <a:r>
              <a:rPr lang="hr-HR" dirty="0"/>
              <a:t>Z</a:t>
            </a:r>
            <a:r>
              <a:rPr lang="hr-HR" dirty="0" smtClean="0"/>
              <a:t>emlji pojavila su se prije 400 000 000 godina</a:t>
            </a:r>
          </a:p>
          <a:p>
            <a:r>
              <a:rPr lang="hr-HR" dirty="0" smtClean="0"/>
              <a:t>Znanstveni zapis : 4 * 10</a:t>
            </a:r>
            <a:r>
              <a:rPr lang="hr-HR" sz="1200" dirty="0" smtClean="0"/>
              <a:t>8</a:t>
            </a:r>
            <a:endParaRPr lang="hr-HR" dirty="0" smtClean="0"/>
          </a:p>
          <a:p>
            <a:r>
              <a:rPr lang="hr-HR" dirty="0" smtClean="0"/>
              <a:t>Današnji čovjek razvio se prije oko 200 000 godina na prostoru Afrike </a:t>
            </a:r>
          </a:p>
          <a:p>
            <a:r>
              <a:rPr lang="hr-HR" dirty="0" smtClean="0"/>
              <a:t>Znanstveni zapis : 2 * 10</a:t>
            </a:r>
            <a:r>
              <a:rPr lang="hr-HR" sz="1100" dirty="0" smtClean="0"/>
              <a:t>5</a:t>
            </a:r>
          </a:p>
          <a:p>
            <a:endParaRPr lang="hr-HR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r>
              <a:rPr lang="pl-PL" dirty="0" smtClean="0"/>
              <a:t>Ljudska populacija je u 2011. godini premašila brojku od 7 milijardi stanovnika</a:t>
            </a:r>
          </a:p>
          <a:p>
            <a:r>
              <a:rPr lang="hr-HR" dirty="0" smtClean="0"/>
              <a:t>Znanstveni zapis : 7 000 </a:t>
            </a:r>
            <a:r>
              <a:rPr lang="hr-HR" dirty="0" err="1" smtClean="0"/>
              <a:t>000</a:t>
            </a:r>
            <a:r>
              <a:rPr lang="hr-HR" dirty="0" smtClean="0"/>
              <a:t> </a:t>
            </a:r>
            <a:r>
              <a:rPr lang="hr-HR" dirty="0" err="1" smtClean="0"/>
              <a:t>000</a:t>
            </a:r>
            <a:r>
              <a:rPr lang="hr-HR" dirty="0" smtClean="0"/>
              <a:t> =  7 * 10</a:t>
            </a:r>
            <a:r>
              <a:rPr lang="hr-HR" baseline="30000" dirty="0" smtClean="0"/>
              <a:t>9</a:t>
            </a:r>
            <a:endParaRPr lang="hr-HR" dirty="0"/>
          </a:p>
        </p:txBody>
      </p:sp>
      <p:pic>
        <p:nvPicPr>
          <p:cNvPr id="4" name="Slika 3" descr="pracovek_62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451473"/>
            <a:ext cx="5240811" cy="340652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LJUDSKA STANICA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69160"/>
          </a:xfrm>
        </p:spPr>
        <p:txBody>
          <a:bodyPr>
            <a:normAutofit/>
          </a:bodyPr>
          <a:lstStyle/>
          <a:p>
            <a:r>
              <a:rPr lang="hr-HR" dirty="0" smtClean="0"/>
              <a:t>Čovjek ima </a:t>
            </a:r>
            <a:r>
              <a:rPr lang="it-IT" dirty="0" smtClean="0"/>
              <a:t>100 </a:t>
            </a:r>
            <a:r>
              <a:rPr lang="hr-HR" dirty="0" smtClean="0"/>
              <a:t>000 </a:t>
            </a:r>
            <a:r>
              <a:rPr lang="hr-HR" dirty="0" err="1" smtClean="0"/>
              <a:t>000</a:t>
            </a:r>
            <a:r>
              <a:rPr lang="hr-HR" dirty="0" smtClean="0"/>
              <a:t> </a:t>
            </a:r>
            <a:r>
              <a:rPr lang="hr-HR" dirty="0" err="1" smtClean="0"/>
              <a:t>000</a:t>
            </a:r>
            <a:r>
              <a:rPr lang="hr-HR" dirty="0" smtClean="0"/>
              <a:t> </a:t>
            </a:r>
            <a:r>
              <a:rPr lang="hr-HR" dirty="0" err="1" smtClean="0"/>
              <a:t>000</a:t>
            </a:r>
            <a:r>
              <a:rPr lang="hr-HR" dirty="0" smtClean="0"/>
              <a:t> – 100 bilijuna </a:t>
            </a:r>
            <a:r>
              <a:rPr lang="it-IT" dirty="0" smtClean="0"/>
              <a:t> </a:t>
            </a:r>
            <a:r>
              <a:rPr lang="it-IT" dirty="0" err="1" smtClean="0"/>
              <a:t>stanica</a:t>
            </a:r>
            <a:r>
              <a:rPr lang="it-IT" dirty="0" smtClean="0"/>
              <a:t> </a:t>
            </a:r>
            <a:r>
              <a:rPr lang="it-IT" dirty="0" err="1" smtClean="0"/>
              <a:t>prosječnog</a:t>
            </a:r>
            <a:r>
              <a:rPr lang="it-IT" dirty="0" smtClean="0"/>
              <a:t> </a:t>
            </a:r>
            <a:r>
              <a:rPr lang="it-IT" dirty="0" err="1" smtClean="0"/>
              <a:t>promjera</a:t>
            </a:r>
            <a:r>
              <a:rPr lang="it-IT" dirty="0" smtClean="0"/>
              <a:t> 10 </a:t>
            </a:r>
            <a:r>
              <a:rPr lang="it-IT" dirty="0" err="1" smtClean="0"/>
              <a:t>µm</a:t>
            </a:r>
            <a:r>
              <a:rPr lang="hr-HR" dirty="0" smtClean="0"/>
              <a:t> - </a:t>
            </a:r>
            <a:r>
              <a:rPr lang="hr-HR" smtClean="0"/>
              <a:t>10 </a:t>
            </a:r>
            <a:r>
              <a:rPr lang="hr-HR" smtClean="0"/>
              <a:t>mikrona</a:t>
            </a:r>
            <a:r>
              <a:rPr lang="it-IT" dirty="0" smtClean="0"/>
              <a:t> i </a:t>
            </a:r>
            <a:r>
              <a:rPr lang="it-IT" dirty="0" err="1" smtClean="0"/>
              <a:t>mase</a:t>
            </a:r>
            <a:r>
              <a:rPr lang="it-IT" dirty="0" smtClean="0"/>
              <a:t> 1</a:t>
            </a:r>
            <a:r>
              <a:rPr lang="hr-HR" dirty="0" smtClean="0"/>
              <a:t> </a:t>
            </a:r>
            <a:r>
              <a:rPr lang="hr-HR" dirty="0" err="1" smtClean="0"/>
              <a:t>nanogram</a:t>
            </a:r>
            <a:r>
              <a:rPr lang="hr-HR" dirty="0" smtClean="0"/>
              <a:t> </a:t>
            </a:r>
          </a:p>
          <a:p>
            <a:r>
              <a:rPr lang="hr-HR" dirty="0" smtClean="0"/>
              <a:t>U ljudskom tijelu ima približno oko 6 000 </a:t>
            </a:r>
            <a:r>
              <a:rPr lang="hr-HR" dirty="0" err="1" smtClean="0"/>
              <a:t>000</a:t>
            </a:r>
            <a:r>
              <a:rPr lang="hr-HR" dirty="0" smtClean="0"/>
              <a:t> </a:t>
            </a:r>
            <a:r>
              <a:rPr lang="hr-HR" dirty="0" err="1" smtClean="0"/>
              <a:t>000</a:t>
            </a:r>
            <a:r>
              <a:rPr lang="hr-HR" dirty="0" smtClean="0"/>
              <a:t> </a:t>
            </a:r>
            <a:r>
              <a:rPr lang="hr-HR" dirty="0" err="1" smtClean="0"/>
              <a:t>000</a:t>
            </a:r>
            <a:r>
              <a:rPr lang="hr-HR" dirty="0" smtClean="0"/>
              <a:t> – 6 bilijuna stanica </a:t>
            </a:r>
          </a:p>
          <a:p>
            <a:r>
              <a:rPr lang="hr-HR" dirty="0" smtClean="0"/>
              <a:t>Znanstveni zapis : 6 * 10</a:t>
            </a:r>
            <a:r>
              <a:rPr lang="hr-HR" sz="1100" dirty="0" smtClean="0"/>
              <a:t>12</a:t>
            </a:r>
          </a:p>
          <a:p>
            <a:pPr>
              <a:buNone/>
            </a:pPr>
            <a:endParaRPr lang="hr-HR" sz="1100" dirty="0" smtClean="0"/>
          </a:p>
          <a:p>
            <a:r>
              <a:rPr lang="hr-HR" sz="3200" dirty="0" smtClean="0"/>
              <a:t>Svaka ljudska stanica ima oko 35 000 gena.</a:t>
            </a:r>
          </a:p>
          <a:p>
            <a:r>
              <a:rPr lang="hr-HR" sz="3200" dirty="0" smtClean="0"/>
              <a:t>Znanstveni zapis : 3.5 * 10</a:t>
            </a:r>
            <a:r>
              <a:rPr lang="hr-HR" sz="1600" dirty="0" smtClean="0"/>
              <a:t>4</a:t>
            </a:r>
          </a:p>
          <a:p>
            <a:endParaRPr lang="hr-HR" sz="3200" dirty="0" smtClean="0"/>
          </a:p>
          <a:p>
            <a:endParaRPr lang="hr-HR" sz="1100" dirty="0" smtClean="0"/>
          </a:p>
          <a:p>
            <a:endParaRPr lang="hr-HR" sz="1100" dirty="0" smtClean="0"/>
          </a:p>
        </p:txBody>
      </p:sp>
      <p:pic>
        <p:nvPicPr>
          <p:cNvPr id="4" name="Rezervirano mjesto sadržaja 3" descr="odg29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0576" y="260648"/>
            <a:ext cx="2348568" cy="144016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MOZAK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Mozak</a:t>
            </a:r>
            <a:r>
              <a:rPr lang="hr-HR" dirty="0" smtClean="0"/>
              <a:t> je čovjekov organ za mišljenje težak oko 1,3 kg</a:t>
            </a:r>
          </a:p>
          <a:p>
            <a:r>
              <a:rPr lang="hr-HR" dirty="0" smtClean="0"/>
              <a:t> Čovjekov mozak omogućuje daleko naprednije funkcije u usporedbi s mozgom bilo koje druge vrste</a:t>
            </a:r>
          </a:p>
          <a:p>
            <a:r>
              <a:rPr lang="hr-HR" dirty="0" smtClean="0"/>
              <a:t>Struktura mozga : mali mozak, srednji mozak, veliki mozak, </a:t>
            </a:r>
            <a:r>
              <a:rPr lang="hr-HR" dirty="0" err="1" smtClean="0"/>
              <a:t>međumozak</a:t>
            </a:r>
            <a:r>
              <a:rPr lang="hr-HR" dirty="0" smtClean="0"/>
              <a:t> i produžena moždina </a:t>
            </a:r>
            <a:endParaRPr lang="hr-HR" dirty="0"/>
          </a:p>
        </p:txBody>
      </p:sp>
      <p:pic>
        <p:nvPicPr>
          <p:cNvPr id="4" name="Slika 3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0"/>
            <a:ext cx="2347401" cy="164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Zadatak : u svakoj sekundi naša osjetila šalju mozgu 11 000 </a:t>
            </a:r>
            <a:r>
              <a:rPr lang="hr-HR" dirty="0" err="1" smtClean="0"/>
              <a:t>000</a:t>
            </a:r>
            <a:r>
              <a:rPr lang="hr-HR" dirty="0" smtClean="0"/>
              <a:t> – 11 </a:t>
            </a:r>
            <a:r>
              <a:rPr lang="hr-HR" dirty="0" err="1" smtClean="0"/>
              <a:t>miljuna</a:t>
            </a:r>
            <a:r>
              <a:rPr lang="hr-HR" dirty="0" smtClean="0"/>
              <a:t>  pojedinačnih informacija. Koliko informacija osjetila šalju mozgu u jednom danu ? </a:t>
            </a:r>
          </a:p>
          <a:p>
            <a:r>
              <a:rPr lang="hr-HR" dirty="0" smtClean="0"/>
              <a:t>Dan ima : 86400 sekundi </a:t>
            </a:r>
          </a:p>
          <a:p>
            <a:r>
              <a:rPr lang="hr-HR" dirty="0" smtClean="0"/>
              <a:t>86400 * 11 000 </a:t>
            </a:r>
            <a:r>
              <a:rPr lang="hr-HR" dirty="0" err="1" smtClean="0"/>
              <a:t>000</a:t>
            </a:r>
            <a:r>
              <a:rPr lang="hr-HR" dirty="0" smtClean="0"/>
              <a:t>  =  950 400 000 </a:t>
            </a:r>
            <a:r>
              <a:rPr lang="hr-HR" dirty="0" err="1" smtClean="0"/>
              <a:t>000</a:t>
            </a:r>
            <a:endParaRPr lang="hr-HR" dirty="0" smtClean="0"/>
          </a:p>
          <a:p>
            <a:r>
              <a:rPr lang="hr-HR" dirty="0" smtClean="0"/>
              <a:t>U jednom danu mozak primi 950 400 000 000 milijuna informacija  </a:t>
            </a:r>
            <a:endParaRPr lang="hr-HR" dirty="0"/>
          </a:p>
        </p:txBody>
      </p:sp>
      <p:pic>
        <p:nvPicPr>
          <p:cNvPr id="4" name="Slika 3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1300" y="5067300"/>
            <a:ext cx="2552700" cy="179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-377-Vjestacki-ljudski-mozak-stize-za-10-god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4229100" cy="2262758"/>
          </a:xfrm>
        </p:spPr>
      </p:pic>
      <p:pic>
        <p:nvPicPr>
          <p:cNvPr id="5" name="Slika 4" descr="u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384376" cy="406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PLUĆA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Pluća</a:t>
            </a:r>
            <a:r>
              <a:rPr lang="hr-HR" dirty="0" smtClean="0"/>
              <a:t> su organ za disanje koji zauzima najveći dio prsne šupljine</a:t>
            </a:r>
          </a:p>
          <a:p>
            <a:r>
              <a:rPr lang="hr-HR" dirty="0" smtClean="0"/>
              <a:t>Ljudska pluća se sastoje od desnog plućnog krila i  lijevog </a:t>
            </a:r>
            <a:r>
              <a:rPr lang="hr-HR" dirty="0" err="1" smtClean="0"/>
              <a:t>plućng</a:t>
            </a:r>
            <a:r>
              <a:rPr lang="hr-HR" dirty="0" smtClean="0"/>
              <a:t> krila </a:t>
            </a:r>
          </a:p>
          <a:p>
            <a:r>
              <a:rPr lang="hr-HR" dirty="0" smtClean="0"/>
              <a:t>Zadatak : u jednom danu  čovjek udahne 20 000 000  - 20 </a:t>
            </a:r>
            <a:r>
              <a:rPr lang="hr-HR" dirty="0" err="1" smtClean="0"/>
              <a:t>miljuna</a:t>
            </a:r>
            <a:r>
              <a:rPr lang="hr-HR" dirty="0" smtClean="0"/>
              <a:t>  čestica prljavštine </a:t>
            </a:r>
          </a:p>
          <a:p>
            <a:r>
              <a:rPr lang="hr-HR" dirty="0" smtClean="0"/>
              <a:t>Znanstveni zapis : 2 * 10</a:t>
            </a:r>
            <a:r>
              <a:rPr lang="hr-HR" sz="1100" dirty="0" smtClean="0"/>
              <a:t>7</a:t>
            </a:r>
            <a:endParaRPr lang="hr-HR" sz="1100" dirty="0"/>
          </a:p>
        </p:txBody>
      </p:sp>
      <p:pic>
        <p:nvPicPr>
          <p:cNvPr id="4" name="Slika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725144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688px-Diagrama_de_los_pulmone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404664"/>
            <a:ext cx="6553200" cy="3629025"/>
          </a:xfrm>
        </p:spPr>
      </p:pic>
      <p:sp>
        <p:nvSpPr>
          <p:cNvPr id="5" name="Pravokutnik 4"/>
          <p:cNvSpPr/>
          <p:nvPr/>
        </p:nvSpPr>
        <p:spPr>
          <a:xfrm>
            <a:off x="2339752" y="43651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smtClean="0"/>
              <a:t>1. dušnik; 2. plućne vene; 3. plućne arterija;4. alveolarni vodovi; 5. alveole; 7. </a:t>
            </a:r>
            <a:r>
              <a:rPr lang="hr-HR" sz="2400" dirty="0" err="1" smtClean="0"/>
              <a:t>bronhioli</a:t>
            </a:r>
            <a:r>
              <a:rPr lang="hr-HR" sz="2400" dirty="0" smtClean="0"/>
              <a:t>; 8. tercijarni bronhi; 9. sekundarni bronhi; 10. primarni bronhi; 11. grkljan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hnički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170</TotalTime>
  <Words>227</Words>
  <Application>Microsoft Office PowerPoint</Application>
  <PresentationFormat>Prikaz na zaslonu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8" baseType="lpstr">
      <vt:lpstr>Arial</vt:lpstr>
      <vt:lpstr>Franklin Gothic Book</vt:lpstr>
      <vt:lpstr>Wingdings 2</vt:lpstr>
      <vt:lpstr>Tehnički</vt:lpstr>
      <vt:lpstr>LJudsko TIJELO </vt:lpstr>
      <vt:lpstr>ČOVJEK</vt:lpstr>
      <vt:lpstr>PowerPointova prezentacija</vt:lpstr>
      <vt:lpstr>LJUDSKA STANICA</vt:lpstr>
      <vt:lpstr>MOZAK</vt:lpstr>
      <vt:lpstr>PowerPointova prezentacija</vt:lpstr>
      <vt:lpstr>PowerPointova prezentacija</vt:lpstr>
      <vt:lpstr>PLUĆA</vt:lpstr>
      <vt:lpstr>PowerPointova prezentacija</vt:lpstr>
      <vt:lpstr>KOSTI</vt:lpstr>
      <vt:lpstr>PowerPointova prezentacija</vt:lpstr>
      <vt:lpstr>MIŠIĆI</vt:lpstr>
      <vt:lpstr>PowerPointova prezentacija</vt:lpstr>
      <vt:lpstr>KRAJ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LJUCKO TIJELO</dc:title>
  <dc:creator>Karlo</dc:creator>
  <cp:lastModifiedBy>Skola</cp:lastModifiedBy>
  <cp:revision>20</cp:revision>
  <dcterms:created xsi:type="dcterms:W3CDTF">2015-11-07T08:57:30Z</dcterms:created>
  <dcterms:modified xsi:type="dcterms:W3CDTF">2016-01-10T18:08:01Z</dcterms:modified>
</cp:coreProperties>
</file>