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4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106B4A3-4212-4E39-93DE-E053E8F69C28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6B4A3-4212-4E39-93DE-E053E8F69C28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6B4A3-4212-4E39-93DE-E053E8F69C28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6B4A3-4212-4E39-93DE-E053E8F69C28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6B4A3-4212-4E39-93DE-E053E8F69C28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6B4A3-4212-4E39-93DE-E053E8F69C28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6B4A3-4212-4E39-93DE-E053E8F69C28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6B4A3-4212-4E39-93DE-E053E8F69C28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06B4A3-4212-4E39-93DE-E053E8F69C28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106B4A3-4212-4E39-93DE-E053E8F69C28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106B4A3-4212-4E39-93DE-E053E8F69C28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106B4A3-4212-4E39-93DE-E053E8F69C28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487"/>
            <a:ext cx="7772400" cy="1867875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accent2"/>
                </a:solidFill>
              </a:rPr>
              <a:t>SKUP I ZAPIS SKUPA</a:t>
            </a:r>
            <a:endParaRPr lang="hr-HR" dirty="0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Izradio: Viliam Dubovečak 5.b</a:t>
            </a:r>
            <a:endParaRPr lang="hr-H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00B050"/>
                </a:solidFill>
              </a:rPr>
              <a:t>Hvala na pažnji!</a:t>
            </a:r>
            <a:endParaRPr lang="hr-HR" dirty="0">
              <a:solidFill>
                <a:srgbClr val="00B050"/>
              </a:solidFill>
            </a:endParaRPr>
          </a:p>
        </p:txBody>
      </p:sp>
      <p:pic>
        <p:nvPicPr>
          <p:cNvPr id="2050" name="Picture 2" descr="C:\Users\MARTAWILI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69036" y="2161492"/>
            <a:ext cx="3617476" cy="33392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 matematici rabimo riječ </a:t>
            </a:r>
            <a:r>
              <a:rPr lang="hr-HR" dirty="0" smtClean="0">
                <a:solidFill>
                  <a:schemeClr val="accent2"/>
                </a:solidFill>
              </a:rPr>
              <a:t>skup</a:t>
            </a:r>
            <a:r>
              <a:rPr lang="hr-HR" dirty="0" smtClean="0"/>
              <a:t> želimo li imenovati više članova ( ljudi, životinje, zgrade, brojevi...) koji imaju neku zajedničku osobinu.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accent2"/>
                </a:solidFill>
              </a:rPr>
              <a:t>Što je skup?</a:t>
            </a:r>
            <a:endParaRPr lang="hr-HR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Nogometna momčad čini jedan skup.</a:t>
            </a:r>
          </a:p>
          <a:p>
            <a:r>
              <a:rPr lang="hr-HR" smtClean="0"/>
              <a:t>Nogometaši</a:t>
            </a:r>
            <a:r>
              <a:rPr lang="hr-HR" smtClean="0"/>
              <a:t> </a:t>
            </a:r>
            <a:r>
              <a:rPr lang="hr-HR" dirty="0" smtClean="0"/>
              <a:t>koji čine jednu momčad su elementi ili članovi tog skupa.</a:t>
            </a:r>
          </a:p>
          <a:p>
            <a:pPr>
              <a:buNone/>
            </a:pP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accent2"/>
                </a:solidFill>
              </a:rPr>
              <a:t>Primjer</a:t>
            </a:r>
            <a:endParaRPr lang="hr-HR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26" name="Picture 2" descr="C:\Users\MARTAWILI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85247" y="1357298"/>
            <a:ext cx="6977891" cy="46434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None/>
            </a:pPr>
            <a:r>
              <a:rPr lang="hr-HR" dirty="0" smtClean="0"/>
              <a:t> 1. Članovi ili elementi mogu biti :( brojevi, predmeti, životinje, ljudi, slova...), koji imaju neku zajedničku osobinu, neko isto svojstvo.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accent2"/>
                </a:solidFill>
              </a:rPr>
              <a:t>Pravilo</a:t>
            </a:r>
            <a:endParaRPr lang="hr-HR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None/>
            </a:pPr>
            <a:r>
              <a:rPr lang="hr-HR" dirty="0" smtClean="0"/>
              <a:t>2. Skupove označavamo velikim tiskanim slovima.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1143000"/>
          </a:xfrm>
        </p:spPr>
        <p:txBody>
          <a:bodyPr/>
          <a:lstStyle/>
          <a:p>
            <a:r>
              <a:rPr lang="hr-HR" dirty="0" smtClean="0">
                <a:solidFill>
                  <a:schemeClr val="accent2"/>
                </a:solidFill>
              </a:rPr>
              <a:t>Pravilo</a:t>
            </a:r>
            <a:endParaRPr lang="hr-HR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3. Dva skupa S₁ i S₂ su jednaka ako se sastoje od istih članova.</a:t>
            </a:r>
          </a:p>
          <a:p>
            <a:pPr>
              <a:buNone/>
            </a:pPr>
            <a:r>
              <a:rPr lang="hr-HR" dirty="0" smtClean="0"/>
              <a:t>  To pišemo : S₁ = S₂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accent2"/>
                </a:solidFill>
              </a:rPr>
              <a:t>Pravilo</a:t>
            </a:r>
            <a:endParaRPr lang="hr-HR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4. Kod skupova stavljaju se vitičaste zagrade....</a:t>
            </a:r>
          </a:p>
          <a:p>
            <a:pPr>
              <a:buNone/>
            </a:pPr>
            <a:r>
              <a:rPr lang="hr-HR" sz="15000" dirty="0" smtClean="0"/>
              <a:t>{       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accent2"/>
                </a:solidFill>
              </a:rPr>
              <a:t>Pravilo</a:t>
            </a:r>
            <a:endParaRPr lang="hr-HR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B </a:t>
            </a:r>
            <a:r>
              <a:rPr lang="el-GR" dirty="0" smtClean="0"/>
              <a:t>ε</a:t>
            </a:r>
            <a:r>
              <a:rPr lang="hr-HR" dirty="0" smtClean="0"/>
              <a:t> skupa A. </a:t>
            </a:r>
          </a:p>
          <a:p>
            <a:pPr>
              <a:buNone/>
            </a:pPr>
            <a:r>
              <a:rPr lang="hr-HR" dirty="0" smtClean="0"/>
              <a:t>( slovo B je član ili element skupa A)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r>
              <a:rPr lang="hr-HR" dirty="0" smtClean="0"/>
              <a:t>19 ∉ skupa D. </a:t>
            </a:r>
          </a:p>
          <a:p>
            <a:pPr>
              <a:buNone/>
            </a:pPr>
            <a:r>
              <a:rPr lang="hr-HR" dirty="0" smtClean="0"/>
              <a:t>( broj 19 nije član ili element skupa D)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accent2"/>
                </a:solidFill>
              </a:rPr>
              <a:t>Matematički zapis skupa</a:t>
            </a:r>
            <a:endParaRPr lang="hr-HR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305</TotalTime>
  <Words>173</Words>
  <Application>Microsoft Office PowerPoint</Application>
  <PresentationFormat>On-screen Show (4:3)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Lucida Sans Unicode</vt:lpstr>
      <vt:lpstr>Verdana</vt:lpstr>
      <vt:lpstr>Wingdings 2</vt:lpstr>
      <vt:lpstr>Wingdings 3</vt:lpstr>
      <vt:lpstr>Concourse</vt:lpstr>
      <vt:lpstr>SKUP I ZAPIS SKUPA</vt:lpstr>
      <vt:lpstr>Što je skup?</vt:lpstr>
      <vt:lpstr>Primjer</vt:lpstr>
      <vt:lpstr>PowerPoint Presentation</vt:lpstr>
      <vt:lpstr>Pravilo</vt:lpstr>
      <vt:lpstr>Pravilo</vt:lpstr>
      <vt:lpstr>Pravilo</vt:lpstr>
      <vt:lpstr>Pravilo</vt:lpstr>
      <vt:lpstr>Matematički zapis skupa</vt:lpstr>
      <vt:lpstr>Hvala na pažnji!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SKUP I ZAPIS SKUPA</dc:title>
  <dc:creator>MARTAWILI</dc:creator>
  <cp:lastModifiedBy>Marta</cp:lastModifiedBy>
  <cp:revision>7</cp:revision>
  <dcterms:created xsi:type="dcterms:W3CDTF">2018-10-08T08:08:14Z</dcterms:created>
  <dcterms:modified xsi:type="dcterms:W3CDTF">2018-10-09T19:13:56Z</dcterms:modified>
</cp:coreProperties>
</file>