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4EFF2FB-FF0D-4BE7-9A33-57459F09B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6000" dirty="0"/>
              <a:t>Mjerne jedinice za masu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BFB18F0D-6722-4F7F-B27F-6BBE9495B7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                                                                     </a:t>
            </a:r>
            <a:r>
              <a:rPr lang="hr-HR" sz="3200" dirty="0"/>
              <a:t>-</a:t>
            </a:r>
            <a:r>
              <a:rPr lang="hr-HR" sz="3200" dirty="0" err="1"/>
              <a:t>petar</a:t>
            </a:r>
            <a:r>
              <a:rPr lang="hr-HR" sz="3200" dirty="0"/>
              <a:t> </a:t>
            </a:r>
            <a:r>
              <a:rPr lang="hr-HR" sz="3200" dirty="0" err="1"/>
              <a:t>vugrinec</a:t>
            </a:r>
            <a:r>
              <a:rPr lang="hr-HR" sz="3200" dirty="0"/>
              <a:t> 5.a</a:t>
            </a:r>
          </a:p>
        </p:txBody>
      </p:sp>
    </p:spTree>
    <p:extLst>
      <p:ext uri="{BB962C8B-B14F-4D97-AF65-F5344CB8AC3E}">
        <p14:creationId xmlns:p14="http://schemas.microsoft.com/office/powerpoint/2010/main" val="267436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DB9C4A7-2209-4649-A48F-47571D53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u="sng" dirty="0"/>
              <a:t>masa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7F725CE6-3815-485B-A7EA-FC39E912B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mjera tromosti tijela</a:t>
            </a:r>
          </a:p>
          <a:p>
            <a:r>
              <a:rPr lang="hr-HR" sz="3200" dirty="0"/>
              <a:t>oznaka: </a:t>
            </a:r>
            <a:r>
              <a:rPr lang="hr-HR" sz="3800" b="1" i="1" dirty="0">
                <a:solidFill>
                  <a:schemeClr val="bg2">
                    <a:lumMod val="50000"/>
                  </a:schemeClr>
                </a:solidFill>
              </a:rPr>
              <a:t>m</a:t>
            </a:r>
          </a:p>
          <a:p>
            <a:r>
              <a:rPr lang="hr-HR" sz="3200" dirty="0"/>
              <a:t>mjerna jedinica: </a:t>
            </a:r>
            <a:r>
              <a:rPr lang="hr-HR" sz="3800" b="1" i="1" dirty="0">
                <a:solidFill>
                  <a:schemeClr val="bg2">
                    <a:lumMod val="50000"/>
                  </a:schemeClr>
                </a:solidFill>
              </a:rPr>
              <a:t>kilogram</a:t>
            </a:r>
            <a:endParaRPr lang="hr-HR" sz="3200" dirty="0"/>
          </a:p>
          <a:p>
            <a:r>
              <a:rPr lang="hr-HR" sz="3200" dirty="0"/>
              <a:t>oznaka mjerne jedinice: </a:t>
            </a:r>
            <a:r>
              <a:rPr lang="hr-HR" sz="3800" b="1" i="1" dirty="0">
                <a:solidFill>
                  <a:schemeClr val="bg2">
                    <a:lumMod val="50000"/>
                  </a:schemeClr>
                </a:solidFill>
              </a:rPr>
              <a:t>kg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201191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654D1AA-8239-43EB-A0A9-FB745D6D8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MJERNI UREĐAJ ZA MASU JE </a:t>
            </a:r>
            <a:r>
              <a:rPr lang="hr-HR" b="1" i="1" u="sng" dirty="0">
                <a:solidFill>
                  <a:schemeClr val="bg2">
                    <a:lumMod val="50000"/>
                  </a:schemeClr>
                </a:solidFill>
              </a:rPr>
              <a:t>VAGA.</a:t>
            </a:r>
            <a:endParaRPr lang="hr-HR" b="1" i="1" u="sng" dirty="0"/>
          </a:p>
        </p:txBody>
      </p:sp>
      <p:pic>
        <p:nvPicPr>
          <p:cNvPr id="1026" name="Picture 2" descr="Slikovni rezultat za vaga slika">
            <a:extLst>
              <a:ext uri="{FF2B5EF4-FFF2-40B4-BE49-F238E27FC236}">
                <a16:creationId xmlns:a16="http://schemas.microsoft.com/office/drawing/2014/main" xmlns="" id="{F5758CFF-6EBB-4701-8469-1EE0BF3BAF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86" y="209708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likovni rezultat za vaga slika">
            <a:extLst>
              <a:ext uri="{FF2B5EF4-FFF2-40B4-BE49-F238E27FC236}">
                <a16:creationId xmlns:a16="http://schemas.microsoft.com/office/drawing/2014/main" xmlns="" id="{7BD14169-5128-4F06-8E07-04E5A46D9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648" y="2097088"/>
            <a:ext cx="18859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likovni rezultat za vaga slika">
            <a:extLst>
              <a:ext uri="{FF2B5EF4-FFF2-40B4-BE49-F238E27FC236}">
                <a16:creationId xmlns:a16="http://schemas.microsoft.com/office/drawing/2014/main" xmlns="" id="{23FCB074-6C77-4860-92FC-B0D4A7188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5" y="2097087"/>
            <a:ext cx="2663825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likovni rezultat za vaga slika">
            <a:extLst>
              <a:ext uri="{FF2B5EF4-FFF2-40B4-BE49-F238E27FC236}">
                <a16:creationId xmlns:a16="http://schemas.microsoft.com/office/drawing/2014/main" xmlns="" id="{BEC5F3BA-7C84-4FD9-BA16-179342BCA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9597" y="2097087"/>
            <a:ext cx="1768797" cy="3118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83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76686C0-7A1C-43F8-8641-14EF0BA50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u="sng" dirty="0"/>
              <a:t>MJERNE JEDINICE ZA MASU: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99A0F46-6BD1-4944-B56C-3EF603CB97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i="1" u="sng" dirty="0">
                <a:solidFill>
                  <a:schemeClr val="bg2">
                    <a:lumMod val="50000"/>
                  </a:schemeClr>
                </a:solidFill>
              </a:rPr>
              <a:t>MANJE OD KILOGRAMA:</a:t>
            </a:r>
          </a:p>
          <a:p>
            <a:pPr marL="0" indent="0">
              <a:buNone/>
            </a:pP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  -dekagram (dag)</a:t>
            </a:r>
          </a:p>
          <a:p>
            <a:pPr marL="0" indent="0">
              <a:buNone/>
            </a:pP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  -gram (g)</a:t>
            </a:r>
          </a:p>
          <a:p>
            <a:pPr marL="0" indent="0">
              <a:buNone/>
            </a:pP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  -miligram (mg)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26721537-D230-4A87-96D7-81F1BAB59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i="1" u="sng" dirty="0">
                <a:solidFill>
                  <a:schemeClr val="bg2">
                    <a:lumMod val="50000"/>
                  </a:schemeClr>
                </a:solidFill>
              </a:rPr>
              <a:t>VEĆE OD KILOGRAMA:</a:t>
            </a: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   -tona (t)</a:t>
            </a:r>
          </a:p>
        </p:txBody>
      </p:sp>
    </p:spTree>
    <p:extLst>
      <p:ext uri="{BB962C8B-B14F-4D97-AF65-F5344CB8AC3E}">
        <p14:creationId xmlns:p14="http://schemas.microsoft.com/office/powerpoint/2010/main" val="369643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7E6F4BF-0101-49B1-A1F5-90269AC64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0" y="1719469"/>
            <a:ext cx="587209" cy="1709531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1DA291A3-6A26-49D0-9D78-DCC09583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842658"/>
            <a:ext cx="9905999" cy="5172683"/>
          </a:xfrm>
        </p:spPr>
        <p:txBody>
          <a:bodyPr>
            <a:normAutofit/>
          </a:bodyPr>
          <a:lstStyle/>
          <a:p>
            <a:r>
              <a:rPr lang="hr-HR" sz="3200" dirty="0"/>
              <a:t>tona                      1t = 1000 kg</a:t>
            </a:r>
          </a:p>
          <a:p>
            <a:r>
              <a:rPr lang="hr-HR" sz="3200" dirty="0"/>
              <a:t>kilogram                1kg = 100 dag = 1000 g</a:t>
            </a:r>
          </a:p>
          <a:p>
            <a:r>
              <a:rPr lang="hr-HR" sz="3200" dirty="0"/>
              <a:t>dekagram              1dag = 10 g</a:t>
            </a:r>
          </a:p>
          <a:p>
            <a:r>
              <a:rPr lang="hr-HR" sz="3200" dirty="0"/>
              <a:t>gram                     1g = 1000 mg</a:t>
            </a:r>
          </a:p>
          <a:p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171237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7774F25-6A81-4D72-A424-B7229E6E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58275"/>
            <a:ext cx="9905998" cy="1478570"/>
          </a:xfrm>
        </p:spPr>
        <p:txBody>
          <a:bodyPr/>
          <a:lstStyle/>
          <a:p>
            <a:r>
              <a:rPr lang="hr-HR" smtClean="0"/>
              <a:t>Preračunavanje </a:t>
            </a:r>
            <a:r>
              <a:rPr lang="hr-HR" dirty="0"/>
              <a:t>mjernih jedinica za</a:t>
            </a:r>
            <a:br>
              <a:rPr lang="hr-HR" dirty="0"/>
            </a:br>
            <a:r>
              <a:rPr lang="hr-HR" dirty="0"/>
              <a:t>                           masu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AD70F25C-0642-409A-840A-EFA119781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3231805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3 t= 3000 kg</a:t>
            </a:r>
          </a:p>
          <a:p>
            <a:pPr marL="0" indent="0">
              <a:buNone/>
            </a:pPr>
            <a:r>
              <a:rPr lang="hr-HR" dirty="0"/>
              <a:t>72 t= 72000 kg</a:t>
            </a:r>
          </a:p>
          <a:p>
            <a:pPr marL="0" indent="0">
              <a:buNone/>
            </a:pPr>
            <a:r>
              <a:rPr lang="hr-HR" dirty="0"/>
              <a:t>4 kg= 40 dag</a:t>
            </a:r>
          </a:p>
          <a:p>
            <a:pPr marL="0" indent="0">
              <a:buNone/>
            </a:pPr>
            <a:r>
              <a:rPr lang="hr-HR" dirty="0"/>
              <a:t>279 kg= 27900 dag</a:t>
            </a:r>
          </a:p>
          <a:p>
            <a:pPr marL="0" indent="0">
              <a:buNone/>
            </a:pPr>
            <a:r>
              <a:rPr lang="hr-HR" dirty="0"/>
              <a:t>10 kg= 10000 g</a:t>
            </a:r>
          </a:p>
          <a:p>
            <a:pPr marL="0" indent="0">
              <a:buNone/>
            </a:pPr>
            <a:r>
              <a:rPr lang="hr-HR" dirty="0"/>
              <a:t>75 kg= 75000 g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xmlns="" id="{B3ED6217-CB4E-48D5-9FF8-9E6D425F02A1}"/>
              </a:ext>
            </a:extLst>
          </p:cNvPr>
          <p:cNvSpPr txBox="1"/>
          <p:nvPr/>
        </p:nvSpPr>
        <p:spPr>
          <a:xfrm>
            <a:off x="4956313" y="2249487"/>
            <a:ext cx="42009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2 dag= 20 g</a:t>
            </a:r>
          </a:p>
          <a:p>
            <a:r>
              <a:rPr lang="hr-HR" sz="2400" dirty="0"/>
              <a:t>98 dag= 980 g</a:t>
            </a:r>
          </a:p>
          <a:p>
            <a:r>
              <a:rPr lang="hr-HR" sz="2400" dirty="0"/>
              <a:t>2 g= 2000 mg</a:t>
            </a:r>
          </a:p>
          <a:p>
            <a:r>
              <a:rPr lang="hr-HR" sz="2400"/>
              <a:t>25 g= 25000 mg</a:t>
            </a: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701595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užnica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TM04033919[[fn=Kružnica]]</Template>
  <TotalTime>88</TotalTime>
  <Words>146</Words>
  <Application>Microsoft Office PowerPoint</Application>
  <PresentationFormat>Prilagođeno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Kružnica</vt:lpstr>
      <vt:lpstr>Mjerne jedinice za masu</vt:lpstr>
      <vt:lpstr>masa</vt:lpstr>
      <vt:lpstr>MJERNI UREĐAJ ZA MASU JE VAGA.</vt:lpstr>
      <vt:lpstr>MJERNE JEDINICE ZA MASU:</vt:lpstr>
      <vt:lpstr>PowerPointova prezentacija</vt:lpstr>
      <vt:lpstr>Preračunavanje mjernih jedinica za                            masu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Mjerne jedinice za masu</dc:title>
  <dc:creator>Lorena Vugrinec</dc:creator>
  <cp:lastModifiedBy>Korisnik</cp:lastModifiedBy>
  <cp:revision>11</cp:revision>
  <dcterms:created xsi:type="dcterms:W3CDTF">2018-10-11T17:35:38Z</dcterms:created>
  <dcterms:modified xsi:type="dcterms:W3CDTF">2018-10-20T10:13:57Z</dcterms:modified>
</cp:coreProperties>
</file>