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355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74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86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951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40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68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80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843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785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62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037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412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cs typeface="Calibri Light"/>
              </a:rPr>
              <a:t>Jedinice za novac</a:t>
            </a: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2000" dirty="0">
                <a:cs typeface="Calibri"/>
              </a:rPr>
              <a:t>Hrvatske kovanice i novčanice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F66BBA-968B-4100-9564-FE7EBD72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cs typeface="Calibri Light"/>
              </a:rPr>
              <a:t>Hrvatska kuna i lipe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A90889B-3D7E-4073-A590-AF853E5D2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05435" indent="-305435"/>
            <a:r>
              <a:rPr lang="sr-Latn-RS" sz="2800" dirty="0">
                <a:cs typeface="Calibri"/>
              </a:rPr>
              <a:t>Jedinica za novac u RH je kuna</a:t>
            </a:r>
          </a:p>
          <a:p>
            <a:pPr marL="305435" indent="-305435"/>
            <a:r>
              <a:rPr lang="sr-Latn-RS" sz="2800" dirty="0" err="1">
                <a:cs typeface="Calibri"/>
              </a:rPr>
              <a:t>Kratica</a:t>
            </a:r>
            <a:r>
              <a:rPr lang="sr-Latn-RS" sz="2800" dirty="0">
                <a:cs typeface="Calibri"/>
              </a:rPr>
              <a:t> zakunu je </a:t>
            </a:r>
            <a:r>
              <a:rPr lang="sr-Latn-RS" sz="2800" dirty="0" err="1" smtClean="0">
                <a:cs typeface="Calibri"/>
              </a:rPr>
              <a:t>kn</a:t>
            </a:r>
            <a:endParaRPr lang="sr-Latn-RS" sz="2800" dirty="0">
              <a:cs typeface="Calibri"/>
            </a:endParaRPr>
          </a:p>
          <a:p>
            <a:pPr marL="305435" indent="-305435"/>
            <a:r>
              <a:rPr lang="sr-Latn-RS" sz="2800" dirty="0">
                <a:cs typeface="Calibri"/>
              </a:rPr>
              <a:t>U banci </a:t>
            </a:r>
            <a:r>
              <a:rPr lang="sr-Latn-RS" sz="2800" dirty="0" smtClean="0">
                <a:cs typeface="Calibri"/>
              </a:rPr>
              <a:t>oznaka za </a:t>
            </a:r>
            <a:r>
              <a:rPr lang="sr-Latn-RS" sz="2800" dirty="0">
                <a:cs typeface="Calibri"/>
              </a:rPr>
              <a:t>kunu je HRK</a:t>
            </a:r>
          </a:p>
          <a:p>
            <a:pPr marL="305435" indent="-305435"/>
            <a:r>
              <a:rPr lang="sr-Latn-RS" sz="2800" dirty="0" err="1">
                <a:cs typeface="Calibri"/>
              </a:rPr>
              <a:t>Kratica</a:t>
            </a:r>
            <a:r>
              <a:rPr lang="sr-Latn-RS" sz="2800" dirty="0">
                <a:cs typeface="Calibri"/>
              </a:rPr>
              <a:t> za lipu je </a:t>
            </a:r>
            <a:r>
              <a:rPr lang="sr-Latn-RS" sz="2800" dirty="0" err="1" smtClean="0">
                <a:cs typeface="Calibri"/>
              </a:rPr>
              <a:t>lp</a:t>
            </a:r>
            <a:endParaRPr lang="sr-Latn-RS" sz="2800" dirty="0">
              <a:cs typeface="Calibri"/>
            </a:endParaRPr>
          </a:p>
          <a:p>
            <a:pPr marL="305435" indent="-305435"/>
            <a:r>
              <a:rPr lang="sr-Latn-RS" sz="2800" dirty="0" smtClean="0">
                <a:cs typeface="Calibri"/>
              </a:rPr>
              <a:t>1kn </a:t>
            </a:r>
            <a:r>
              <a:rPr lang="sr-Latn-RS" sz="2800" dirty="0">
                <a:cs typeface="Calibri"/>
              </a:rPr>
              <a:t>= </a:t>
            </a:r>
            <a:r>
              <a:rPr lang="sr-Latn-RS" sz="2800" dirty="0" smtClean="0">
                <a:cs typeface="Calibri"/>
              </a:rPr>
              <a:t>100 </a:t>
            </a:r>
            <a:r>
              <a:rPr lang="sr-Latn-RS" sz="2800" dirty="0" err="1" smtClean="0">
                <a:cs typeface="Calibri"/>
              </a:rPr>
              <a:t>lp</a:t>
            </a:r>
            <a:endParaRPr lang="sr-Latn-R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61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43B050-5505-42C9-A2E3-389B016F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cs typeface="Calibri Light"/>
              </a:rPr>
              <a:t>Kovanice hrvatskog novca </a:t>
            </a:r>
            <a:r>
              <a:rPr lang="sr-Latn-RS" dirty="0" smtClean="0">
                <a:cs typeface="Calibri Light"/>
              </a:rPr>
              <a:t>- LIPE</a:t>
            </a:r>
            <a:endParaRPr lang="sr-Latn-RS" dirty="0"/>
          </a:p>
        </p:txBody>
      </p:sp>
      <p:pic>
        <p:nvPicPr>
          <p:cNvPr id="4" name="Slika 4" descr="Slika na kojoj se prikazuje objekt, kovanica, zid&#10;&#10;Opis je generiran uz vrlo visoku pouzdanost">
            <a:extLst>
              <a:ext uri="{FF2B5EF4-FFF2-40B4-BE49-F238E27FC236}">
                <a16:creationId xmlns:a16="http://schemas.microsoft.com/office/drawing/2014/main" xmlns="" id="{30558C91-5841-4659-A1B1-4203D4177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56" y="2010029"/>
            <a:ext cx="1135811" cy="1135811"/>
          </a:xfrm>
          <a:prstGeom prst="rect">
            <a:avLst/>
          </a:prstGeom>
        </p:spPr>
      </p:pic>
      <p:pic>
        <p:nvPicPr>
          <p:cNvPr id="6" name="Slika 6" descr="Slika na kojoj se prikazuje objekt, kovanica, mikroskop, nebo&#10;&#10;Opis je generiran uz vrlo visoku pouzdanost">
            <a:extLst>
              <a:ext uri="{FF2B5EF4-FFF2-40B4-BE49-F238E27FC236}">
                <a16:creationId xmlns:a16="http://schemas.microsoft.com/office/drawing/2014/main" xmlns="" id="{42FB12CB-2E24-416E-AE9D-FE64F9A6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645" y="2071777"/>
            <a:ext cx="1147314" cy="1147314"/>
          </a:xfrm>
          <a:prstGeom prst="rect">
            <a:avLst/>
          </a:prstGeom>
        </p:spPr>
      </p:pic>
      <p:pic>
        <p:nvPicPr>
          <p:cNvPr id="8" name="Slika 8" descr="Slika na kojoj se prikazuje objekt, kovanica&#10;&#10;Opis je generiran uz vrlo visoku pouzdanost">
            <a:extLst>
              <a:ext uri="{FF2B5EF4-FFF2-40B4-BE49-F238E27FC236}">
                <a16:creationId xmlns:a16="http://schemas.microsoft.com/office/drawing/2014/main" xmlns="" id="{E9F0B888-981D-427D-83D4-341F82D4E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023" y="2005678"/>
            <a:ext cx="1147314" cy="1150116"/>
          </a:xfrm>
          <a:prstGeom prst="rect">
            <a:avLst/>
          </a:prstGeom>
        </p:spPr>
      </p:pic>
      <p:pic>
        <p:nvPicPr>
          <p:cNvPr id="12" name="Slika 12" descr="Slika na kojoj se prikazuje objekt, kovanica, nebo, crno&#10;&#10;Opis je generiran uz vrlo visoku pouzdanost">
            <a:extLst>
              <a:ext uri="{FF2B5EF4-FFF2-40B4-BE49-F238E27FC236}">
                <a16:creationId xmlns:a16="http://schemas.microsoft.com/office/drawing/2014/main" xmlns="" id="{3F09E42B-4389-485B-9CE7-96367DE0F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7" y="2071777"/>
            <a:ext cx="1204823" cy="1147313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8D462758-78A2-457B-8AB9-10C6BE124FA2}"/>
              </a:ext>
            </a:extLst>
          </p:cNvPr>
          <p:cNvSpPr txBox="1"/>
          <p:nvPr/>
        </p:nvSpPr>
        <p:spPr>
          <a:xfrm>
            <a:off x="1604515" y="4199625"/>
            <a:ext cx="5934972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sz="3200" dirty="0">
                <a:cs typeface="Calibri"/>
              </a:rPr>
              <a:t>Rijetko </a:t>
            </a:r>
            <a:r>
              <a:rPr lang="sr-Latn-RS" sz="3200" dirty="0" smtClean="0">
                <a:cs typeface="Calibri"/>
              </a:rPr>
              <a:t>korišteno:</a:t>
            </a:r>
            <a:endParaRPr lang="sr-Latn-RS" sz="3200" dirty="0">
              <a:cs typeface="Calibri"/>
            </a:endParaRPr>
          </a:p>
        </p:txBody>
      </p:sp>
      <p:pic>
        <p:nvPicPr>
          <p:cNvPr id="15" name="Slika 15" descr="Slika na kojoj se prikazuje objekt, fotografija, prikazuje&#10;&#10;Opis je generiran uz vrlo visoku pouzdanost">
            <a:extLst>
              <a:ext uri="{FF2B5EF4-FFF2-40B4-BE49-F238E27FC236}">
                <a16:creationId xmlns:a16="http://schemas.microsoft.com/office/drawing/2014/main" xmlns="" id="{11C01750-37C3-4459-9F80-5A9F435DC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183" y="4064749"/>
            <a:ext cx="2038350" cy="1000125"/>
          </a:xfrm>
          <a:prstGeom prst="rect">
            <a:avLst/>
          </a:prstGeom>
        </p:spPr>
      </p:pic>
      <p:pic>
        <p:nvPicPr>
          <p:cNvPr id="3" name="Slika 4" descr="Slika na kojoj se prikazuje objekt, kovanica, fotografija, crno&#10;&#10;Opis je generiran uz vrlo visoku pouzdanost">
            <a:extLst>
              <a:ext uri="{FF2B5EF4-FFF2-40B4-BE49-F238E27FC236}">
                <a16:creationId xmlns:a16="http://schemas.microsoft.com/office/drawing/2014/main" xmlns="" id="{FE3FA71C-64C6-4539-AC51-8415B81A9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9726" y="4029254"/>
            <a:ext cx="1013604" cy="1013604"/>
          </a:xfrm>
          <a:prstGeom prst="rect">
            <a:avLst/>
          </a:prstGeom>
        </p:spPr>
      </p:pic>
      <p:pic>
        <p:nvPicPr>
          <p:cNvPr id="10" name="Slika 10" descr="Slika na kojoj se prikazuje objekt, kovanica, fotografija&#10;&#10;Opis je generiran uz vrlo visoku pouzdanost">
            <a:extLst>
              <a:ext uri="{FF2B5EF4-FFF2-40B4-BE49-F238E27FC236}">
                <a16:creationId xmlns:a16="http://schemas.microsoft.com/office/drawing/2014/main" xmlns="" id="{B5D57A2A-7B6D-40CD-9538-03ACE2EBCC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5537" y="4072386"/>
            <a:ext cx="999227" cy="9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E31804-05B7-4FE7-A659-241256AA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cs typeface="Calibri Light"/>
              </a:rPr>
              <a:t>Kovanice hrvatskog novca </a:t>
            </a:r>
            <a:r>
              <a:rPr lang="sr-Latn-RS" dirty="0" smtClean="0">
                <a:cs typeface="Calibri Light"/>
              </a:rPr>
              <a:t>- KUNE</a:t>
            </a:r>
            <a:endParaRPr lang="sr-Latn-RS" dirty="0"/>
          </a:p>
        </p:txBody>
      </p:sp>
      <p:pic>
        <p:nvPicPr>
          <p:cNvPr id="4" name="Slika 4" descr="Slika na kojoj se prikazuje objekt, kovanica, mikroskop, fotografija&#10;&#10;Opis je generiran uz vrlo visoku pouzdanost">
            <a:extLst>
              <a:ext uri="{FF2B5EF4-FFF2-40B4-BE49-F238E27FC236}">
                <a16:creationId xmlns:a16="http://schemas.microsoft.com/office/drawing/2014/main" xmlns="" id="{33E41425-786C-4A59-A362-3F8E8B6D7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368" y="2157757"/>
            <a:ext cx="1429829" cy="1429829"/>
          </a:xfrm>
          <a:prstGeom prst="rect">
            <a:avLst/>
          </a:prstGeom>
        </p:spPr>
      </p:pic>
      <p:pic>
        <p:nvPicPr>
          <p:cNvPr id="6" name="Slika 6" descr="Slika na kojoj se prikazuje objekt, kovanica, fotografija, nebo&#10;&#10;Opis je generiran uz vrlo visoku pouzdanost">
            <a:extLst>
              <a:ext uri="{FF2B5EF4-FFF2-40B4-BE49-F238E27FC236}">
                <a16:creationId xmlns:a16="http://schemas.microsoft.com/office/drawing/2014/main" xmlns="" id="{27CD0417-F4E1-4F75-B907-F20F8580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702" y="2071777"/>
            <a:ext cx="1607389" cy="1607389"/>
          </a:xfrm>
          <a:prstGeom prst="rect">
            <a:avLst/>
          </a:prstGeom>
        </p:spPr>
      </p:pic>
      <p:pic>
        <p:nvPicPr>
          <p:cNvPr id="10" name="Slika 10" descr="Slika na kojoj se prikazuje objekt, kovanica, crno, nebo&#10;&#10;Opis je generiran uz vrlo visoku pouzdanost">
            <a:extLst>
              <a:ext uri="{FF2B5EF4-FFF2-40B4-BE49-F238E27FC236}">
                <a16:creationId xmlns:a16="http://schemas.microsoft.com/office/drawing/2014/main" xmlns="" id="{B6A55FC6-1D19-4CF2-92B8-25E3DDC2A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928" y="2162407"/>
            <a:ext cx="1636144" cy="164179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46969E4-C0F4-4203-B95E-289801B44ED9}"/>
              </a:ext>
            </a:extLst>
          </p:cNvPr>
          <p:cNvSpPr txBox="1"/>
          <p:nvPr/>
        </p:nvSpPr>
        <p:spPr>
          <a:xfrm>
            <a:off x="2927230" y="4559060"/>
            <a:ext cx="317452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sz="3200" dirty="0">
                <a:cs typeface="Calibri"/>
              </a:rPr>
              <a:t>Rijetko </a:t>
            </a:r>
            <a:r>
              <a:rPr lang="sr-Latn-RS" sz="3200" dirty="0" smtClean="0">
                <a:cs typeface="Calibri"/>
              </a:rPr>
              <a:t>korišteno:</a:t>
            </a:r>
            <a:endParaRPr lang="sr-Latn-RS" sz="3200" dirty="0">
              <a:cs typeface="Calibri"/>
            </a:endParaRPr>
          </a:p>
        </p:txBody>
      </p:sp>
      <p:pic>
        <p:nvPicPr>
          <p:cNvPr id="14" name="Slika 14" descr="Slika na kojoj se prikazuje objekt, nebo, kovanica&#10;&#10;Opis je generiran uz visoku pouzdanost">
            <a:extLst>
              <a:ext uri="{FF2B5EF4-FFF2-40B4-BE49-F238E27FC236}">
                <a16:creationId xmlns:a16="http://schemas.microsoft.com/office/drawing/2014/main" xmlns="" id="{4400630D-6A71-4AE8-AF24-C1618A73D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740" y="4047870"/>
            <a:ext cx="2743200" cy="16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0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557551-DFEF-49FF-BAB5-A41A0DB6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cs typeface="Calibri Light"/>
              </a:rPr>
              <a:t>Novčanice hrvatskog novca </a:t>
            </a:r>
            <a:r>
              <a:rPr lang="sr-Latn-RS" dirty="0" smtClean="0">
                <a:cs typeface="Calibri Light"/>
              </a:rPr>
              <a:t>- kune</a:t>
            </a:r>
            <a:r>
              <a:rPr lang="sr-Latn-RS" dirty="0">
                <a:cs typeface="Calibri Light"/>
              </a:rPr>
              <a:t> </a:t>
            </a:r>
            <a:endParaRPr lang="sr-Latn-RS" dirty="0"/>
          </a:p>
        </p:txBody>
      </p:sp>
      <p:pic>
        <p:nvPicPr>
          <p:cNvPr id="4" name="Slika 4" descr="Slika na kojoj se prikazuje tekst, fotografija, osoba, novine&#10;&#10;Opis je generiran uz visoku pouzdanost">
            <a:extLst>
              <a:ext uri="{FF2B5EF4-FFF2-40B4-BE49-F238E27FC236}">
                <a16:creationId xmlns:a16="http://schemas.microsoft.com/office/drawing/2014/main" xmlns="" id="{F0ECA766-0C52-4EC7-930D-A67F3E164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405" y="1966628"/>
            <a:ext cx="4514850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lika 6" descr="Slika na kojoj se prikazuje tekst, knjiga&#10;&#10;Opis je generiran uz visoku pouzdanost">
            <a:extLst>
              <a:ext uri="{FF2B5EF4-FFF2-40B4-BE49-F238E27FC236}">
                <a16:creationId xmlns:a16="http://schemas.microsoft.com/office/drawing/2014/main" xmlns="" id="{EAFBE79D-6499-46BD-898E-F4105C8F1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09" y="1966161"/>
            <a:ext cx="4454105" cy="2178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Slika 8" descr="Slika na kojoj se prikazuje tekst&#10;&#10;Opis je generiran uz vrlo visoku pouzdanost">
            <a:extLst>
              <a:ext uri="{FF2B5EF4-FFF2-40B4-BE49-F238E27FC236}">
                <a16:creationId xmlns:a16="http://schemas.microsoft.com/office/drawing/2014/main" xmlns="" id="{75570E70-23E2-4B1B-8552-7FB410217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343" y="4618310"/>
            <a:ext cx="4482860" cy="2365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142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5C5308-7363-4727-A4CE-8950B80A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cs typeface="Calibri Light"/>
              </a:rPr>
              <a:t>Novčanice hrvatskog novca</a:t>
            </a:r>
            <a:endParaRPr lang="sr-Latn-RS" dirty="0"/>
          </a:p>
        </p:txBody>
      </p:sp>
      <p:pic>
        <p:nvPicPr>
          <p:cNvPr id="4" name="Slika 4" descr="Slika na kojoj se prikazuje tekst&#10;&#10;Opis je generiran uz vrlo visoku pouzdanost">
            <a:extLst>
              <a:ext uri="{FF2B5EF4-FFF2-40B4-BE49-F238E27FC236}">
                <a16:creationId xmlns:a16="http://schemas.microsoft.com/office/drawing/2014/main" xmlns="" id="{11C36491-1C0A-4F6E-AD5C-ED495F141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473" y="2424911"/>
            <a:ext cx="4043808" cy="1967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lika 6" descr="Slika na kojoj se prikazuje tekst, knjiga&#10;&#10;Opis je generiran uz vrlo visoku pouzdanost">
            <a:extLst>
              <a:ext uri="{FF2B5EF4-FFF2-40B4-BE49-F238E27FC236}">
                <a16:creationId xmlns:a16="http://schemas.microsoft.com/office/drawing/2014/main" xmlns="" id="{A12C0F56-178F-4BEC-B114-D2FAAB35A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26" y="2400225"/>
            <a:ext cx="4137803" cy="2028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Slika 8" descr="Slika na kojoj se prikazuje tekst, knjiga&#10;&#10;Opis je generiran uz vrlo visoku pouzdanost">
            <a:extLst>
              <a:ext uri="{FF2B5EF4-FFF2-40B4-BE49-F238E27FC236}">
                <a16:creationId xmlns:a16="http://schemas.microsoft.com/office/drawing/2014/main" xmlns="" id="{5D2C8E70-5874-44D9-9E37-858688714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494" y="5100425"/>
            <a:ext cx="4209690" cy="2063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Slika 10" descr="Slika na kojoj se prikazuje tekst, knjiga&#10;&#10;Opis je generiran uz vrlo visoku pouzdanost">
            <a:extLst>
              <a:ext uri="{FF2B5EF4-FFF2-40B4-BE49-F238E27FC236}">
                <a16:creationId xmlns:a16="http://schemas.microsoft.com/office/drawing/2014/main" xmlns="" id="{B3033761-EB7E-4EF0-BE42-680DB66FA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326" y="4886263"/>
            <a:ext cx="4454105" cy="2270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940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B6F7FC-E615-4BA9-A7E0-E484016E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Upotreba hrvatskih kovanica i novčanica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56139CC-8FB6-4DFA-B2CA-0F9D7DE3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96" y="613364"/>
            <a:ext cx="11029615" cy="3678303"/>
          </a:xfrm>
        </p:spPr>
        <p:txBody>
          <a:bodyPr/>
          <a:lstStyle/>
          <a:p>
            <a:pPr marL="0" indent="0">
              <a:buNone/>
            </a:pPr>
            <a:r>
              <a:rPr lang="sr-Latn-RS" sz="3200" dirty="0"/>
              <a:t>Kovanice i novčanice upotrebljavaju se kod </a:t>
            </a:r>
            <a:r>
              <a:rPr lang="sr-Latn-RS" sz="3200" dirty="0" err="1"/>
              <a:t>kupnje</a:t>
            </a:r>
            <a:r>
              <a:rPr lang="sr-Latn-RS" sz="3200" dirty="0"/>
              <a:t> ili prodaje robe.</a:t>
            </a:r>
          </a:p>
        </p:txBody>
      </p:sp>
    </p:spTree>
    <p:extLst>
      <p:ext uri="{BB962C8B-B14F-4D97-AF65-F5344CB8AC3E}">
        <p14:creationId xmlns:p14="http://schemas.microsoft.com/office/powerpoint/2010/main" val="3120893298"/>
      </p:ext>
    </p:extLst>
  </p:cSld>
  <p:clrMapOvr>
    <a:masterClrMapping/>
  </p:clrMapOvr>
</p:sld>
</file>

<file path=ppt/theme/theme1.xml><?xml version="1.0" encoding="utf-8"?>
<a:theme xmlns:a="http://schemas.openxmlformats.org/drawingml/2006/main" name="Djeljenik">
  <a:themeElements>
    <a:clrScheme name="Djeljeni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jeljeni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jeljeni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</TotalTime>
  <Words>76</Words>
  <Application>Microsoft Office PowerPoint</Application>
  <PresentationFormat>Prilagođeno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Djeljenik</vt:lpstr>
      <vt:lpstr>Jedinice za novac</vt:lpstr>
      <vt:lpstr>Hrvatska kuna i lipe</vt:lpstr>
      <vt:lpstr>Kovanice hrvatskog novca - LIPE</vt:lpstr>
      <vt:lpstr>Kovanice hrvatskog novca - KUNE</vt:lpstr>
      <vt:lpstr>Novčanice hrvatskog novca - kune </vt:lpstr>
      <vt:lpstr>Novčanice hrvatskog novca</vt:lpstr>
      <vt:lpstr>Upotreba hrvatskih kovanica i novčanica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</dc:title>
  <dc:creator/>
  <cp:lastModifiedBy>Korisnik</cp:lastModifiedBy>
  <cp:revision>204</cp:revision>
  <dcterms:created xsi:type="dcterms:W3CDTF">2012-08-15T22:37:15Z</dcterms:created>
  <dcterms:modified xsi:type="dcterms:W3CDTF">2018-10-20T10:46:29Z</dcterms:modified>
</cp:coreProperties>
</file>