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7DE6B-9D34-4CE4-9FA3-9AE572149AA9}" type="datetimeFigureOut">
              <a:rPr lang="sr-Latn-CS" smtClean="0"/>
              <a:pPr/>
              <a:t>5.10.2018</a:t>
            </a:fld>
            <a:endParaRPr lang="hr-H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F651BBC-6558-4833-85A3-14FB61AC522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7DE6B-9D34-4CE4-9FA3-9AE572149AA9}" type="datetimeFigureOut">
              <a:rPr lang="sr-Latn-CS" smtClean="0"/>
              <a:pPr/>
              <a:t>5.10.2018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51BBC-6558-4833-85A3-14FB61AC522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F651BBC-6558-4833-85A3-14FB61AC522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7DE6B-9D34-4CE4-9FA3-9AE572149AA9}" type="datetimeFigureOut">
              <a:rPr lang="sr-Latn-CS" smtClean="0"/>
              <a:pPr/>
              <a:t>5.10.2018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7DE6B-9D34-4CE4-9FA3-9AE572149AA9}" type="datetimeFigureOut">
              <a:rPr lang="sr-Latn-CS" smtClean="0"/>
              <a:pPr/>
              <a:t>5.10.2018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F651BBC-6558-4833-85A3-14FB61AC522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7DE6B-9D34-4CE4-9FA3-9AE572149AA9}" type="datetimeFigureOut">
              <a:rPr lang="sr-Latn-CS" smtClean="0"/>
              <a:pPr/>
              <a:t>5.10.2018</a:t>
            </a:fld>
            <a:endParaRPr lang="hr-H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F651BBC-6558-4833-85A3-14FB61AC522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927DE6B-9D34-4CE4-9FA3-9AE572149AA9}" type="datetimeFigureOut">
              <a:rPr lang="sr-Latn-CS" smtClean="0"/>
              <a:pPr/>
              <a:t>5.10.2018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51BBC-6558-4833-85A3-14FB61AC522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7DE6B-9D34-4CE4-9FA3-9AE572149AA9}" type="datetimeFigureOut">
              <a:rPr lang="sr-Latn-CS" smtClean="0"/>
              <a:pPr/>
              <a:t>5.10.2018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hr-HR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F651BBC-6558-4833-85A3-14FB61AC522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7DE6B-9D34-4CE4-9FA3-9AE572149AA9}" type="datetimeFigureOut">
              <a:rPr lang="sr-Latn-CS" smtClean="0"/>
              <a:pPr/>
              <a:t>5.10.2018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F651BBC-6558-4833-85A3-14FB61AC522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7DE6B-9D34-4CE4-9FA3-9AE572149AA9}" type="datetimeFigureOut">
              <a:rPr lang="sr-Latn-CS" smtClean="0"/>
              <a:pPr/>
              <a:t>5.10.2018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F651BBC-6558-4833-85A3-14FB61AC522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F651BBC-6558-4833-85A3-14FB61AC522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7DE6B-9D34-4CE4-9FA3-9AE572149AA9}" type="datetimeFigureOut">
              <a:rPr lang="sr-Latn-CS" smtClean="0"/>
              <a:pPr/>
              <a:t>5.10.2018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F651BBC-6558-4833-85A3-14FB61AC522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927DE6B-9D34-4CE4-9FA3-9AE572149AA9}" type="datetimeFigureOut">
              <a:rPr lang="sr-Latn-CS" smtClean="0"/>
              <a:pPr/>
              <a:t>5.10.2018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927DE6B-9D34-4CE4-9FA3-9AE572149AA9}" type="datetimeFigureOut">
              <a:rPr lang="sr-Latn-CS" smtClean="0"/>
              <a:pPr/>
              <a:t>5.10.2018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hr-HR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F651BBC-6558-4833-85A3-14FB61AC522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Izradio: Marino Lončarić 5.a</a:t>
            </a:r>
            <a:endParaRPr lang="hr-HR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Mjerna posuda</a:t>
            </a:r>
            <a:endParaRPr lang="hr-H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Brojevni pravac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To je pravac na kojem je svakom realnom broju pridružena jedna točka</a:t>
            </a:r>
          </a:p>
          <a:p>
            <a:r>
              <a:rPr lang="hr-HR" dirty="0" smtClean="0"/>
              <a:t>Na pravcu se najprije odabere točka 0 koja predočuje nulu (ishodište), a zatim jedinična točka 1</a:t>
            </a:r>
          </a:p>
          <a:p>
            <a:r>
              <a:rPr lang="hr-HR" dirty="0" smtClean="0"/>
              <a:t>Dužina od nula do jedan predočuje jediničnu dužinu</a:t>
            </a:r>
            <a:endParaRPr lang="hr-HR" dirty="0"/>
          </a:p>
        </p:txBody>
      </p:sp>
      <p:pic>
        <p:nvPicPr>
          <p:cNvPr id="3074" name="Picture 2" descr="Image result for brojevni prava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9062" y="4500570"/>
            <a:ext cx="8399633" cy="14108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Brojevni pravac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Može se primjenjivat u </a:t>
            </a:r>
            <a:r>
              <a:rPr lang="hr-HR" smtClean="0"/>
              <a:t>svakodnevnom </a:t>
            </a:r>
            <a:r>
              <a:rPr lang="hr-HR" smtClean="0"/>
              <a:t>životu kao </a:t>
            </a:r>
            <a:r>
              <a:rPr lang="hr-HR" dirty="0" smtClean="0"/>
              <a:t>na primjer : u kuhinji, na ravnalu, na metru, termometru, pomičnoj mjerci, krojačkom metru...</a:t>
            </a:r>
          </a:p>
        </p:txBody>
      </p:sp>
      <p:pic>
        <p:nvPicPr>
          <p:cNvPr id="7" name="Picture 6" descr="dd61845afe52e21de90a67cededfbc27_13f5dac40b2569b94bbbd86860b620be_c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3000372"/>
            <a:ext cx="3571900" cy="2232438"/>
          </a:xfrm>
          <a:prstGeom prst="rect">
            <a:avLst/>
          </a:prstGeom>
        </p:spPr>
      </p:pic>
      <p:pic>
        <p:nvPicPr>
          <p:cNvPr id="8" name="Picture 7" descr="meta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00496" y="3000372"/>
            <a:ext cx="2476517" cy="1857388"/>
          </a:xfrm>
          <a:prstGeom prst="rect">
            <a:avLst/>
          </a:prstGeom>
        </p:spPr>
      </p:pic>
      <p:pic>
        <p:nvPicPr>
          <p:cNvPr id="2052" name="Picture 4" descr="C:\Users\Mirna\AppData\Local\Microsoft\Windows\Temporary Internet Files\Content.IE5\ILFM4TVT\Picture1_preview_featured[1]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71659" y="3214686"/>
            <a:ext cx="2281171" cy="1714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Mjerne posude u kuhinji</a:t>
            </a:r>
            <a:endParaRPr lang="hr-HR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85720" y="1500174"/>
            <a:ext cx="8503920" cy="4572000"/>
          </a:xfrm>
        </p:spPr>
        <p:txBody>
          <a:bodyPr/>
          <a:lstStyle/>
          <a:p>
            <a:r>
              <a:rPr lang="hr-HR" dirty="0" smtClean="0"/>
              <a:t>Ovo je mjerna posuda za mjerenje tekućih namirnica</a:t>
            </a:r>
          </a:p>
          <a:p>
            <a:r>
              <a:rPr lang="hr-HR" dirty="0" smtClean="0"/>
              <a:t>Na njoj se nalazi brojevni pravac označen u mililitrima i litrama</a:t>
            </a:r>
          </a:p>
          <a:p>
            <a:r>
              <a:rPr lang="hr-HR" dirty="0" smtClean="0"/>
              <a:t>Maksimalna zapremnina posude je 3000 mililitara (3 l) </a:t>
            </a:r>
          </a:p>
          <a:p>
            <a:pPr>
              <a:buNone/>
            </a:pPr>
            <a:endParaRPr lang="hr-HR" dirty="0" smtClean="0"/>
          </a:p>
          <a:p>
            <a:pPr algn="r">
              <a:buNone/>
            </a:pPr>
            <a:endParaRPr lang="hr-HR" dirty="0"/>
          </a:p>
        </p:txBody>
      </p:sp>
      <p:pic>
        <p:nvPicPr>
          <p:cNvPr id="7" name="Picture 6" descr="0sKwIuXM2nG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14612" y="3500438"/>
            <a:ext cx="3000396" cy="300039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Mjerna posuda u kuhinji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Ovo je mjerna posuda za miksanje </a:t>
            </a:r>
          </a:p>
          <a:p>
            <a:r>
              <a:rPr lang="hr-HR" dirty="0" smtClean="0"/>
              <a:t>Na njoj se nalazi brojevni pravac u mililitrima</a:t>
            </a:r>
          </a:p>
          <a:p>
            <a:r>
              <a:rPr lang="hr-HR" dirty="0" smtClean="0"/>
              <a:t>Maksimalna zapremnina joj je 2000 mililitara</a:t>
            </a:r>
          </a:p>
          <a:p>
            <a:pPr>
              <a:buNone/>
            </a:pPr>
            <a:endParaRPr lang="hr-HR" dirty="0"/>
          </a:p>
        </p:txBody>
      </p:sp>
      <p:pic>
        <p:nvPicPr>
          <p:cNvPr id="5" name="Picture 4" descr="posuda-za-miksanje-s-mjernom-skalom-i-poklopcem-interspar-413726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3108" y="3000372"/>
            <a:ext cx="4214842" cy="342265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Hvala na pažnji i ne zaboravite matematika je svuda oko nas!</a:t>
            </a:r>
            <a:endParaRPr lang="hr-HR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KRAJ</a:t>
            </a:r>
            <a:endParaRPr lang="hr-HR" dirty="0"/>
          </a:p>
        </p:txBody>
      </p:sp>
      <p:pic>
        <p:nvPicPr>
          <p:cNvPr id="17410" name="Picture 2" descr="C:\Users\Mirna\AppData\Local\Microsoft\Windows\Temporary Internet Files\Content.IE5\IGA1ZJ8M\reminder-smiley-face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78" y="3357562"/>
            <a:ext cx="2914650" cy="28860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45</TotalTime>
  <Words>146</Words>
  <Application>Microsoft Office PowerPoint</Application>
  <PresentationFormat>On-screen Show (4:3)</PresentationFormat>
  <Paragraphs>18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Civic</vt:lpstr>
      <vt:lpstr>Mjerna posuda</vt:lpstr>
      <vt:lpstr>Brojevni pravac</vt:lpstr>
      <vt:lpstr>Brojevni pravac</vt:lpstr>
      <vt:lpstr>Mjerne posude u kuhinji</vt:lpstr>
      <vt:lpstr>Mjerna posuda u kuhinji</vt:lpstr>
      <vt:lpstr>KRAJ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Mjerna posuda</dc:title>
  <dc:creator>Mirna</dc:creator>
  <cp:lastModifiedBy>Mirna</cp:lastModifiedBy>
  <cp:revision>6</cp:revision>
  <dcterms:created xsi:type="dcterms:W3CDTF">2018-10-05T13:49:40Z</dcterms:created>
  <dcterms:modified xsi:type="dcterms:W3CDTF">2018-10-05T14:35:53Z</dcterms:modified>
</cp:coreProperties>
</file>