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2" r:id="rId6"/>
    <p:sldId id="261" r:id="rId7"/>
    <p:sldId id="260" r:id="rId8"/>
    <p:sldId id="263" r:id="rId9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ravokutnik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Pravokutnik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Pravokutnik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Pravokutnik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Pravokutnik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Zaobljeni pravokutnik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Zaobljeni pravokutnik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Pravokutnik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Pravokutnik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ravokutnik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Pravokutnik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slov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9" name="Podnaslov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r-HR" smtClean="0"/>
              <a:t>Kliknite da biste uredili stil podnaslova matrice</a:t>
            </a:r>
            <a:endParaRPr kumimoji="0" lang="en-US"/>
          </a:p>
        </p:txBody>
      </p:sp>
      <p:sp>
        <p:nvSpPr>
          <p:cNvPr id="28" name="Rezervirano mjesto datuma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382F055B-91BD-44BA-9297-56B1BA5D2FF6}" type="datetimeFigureOut">
              <a:rPr lang="hr-HR" smtClean="0"/>
              <a:t>7.10.2018.</a:t>
            </a:fld>
            <a:endParaRPr lang="hr-HR"/>
          </a:p>
        </p:txBody>
      </p:sp>
      <p:sp>
        <p:nvSpPr>
          <p:cNvPr id="17" name="Rezervirano mjesto podnožja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hr-HR"/>
          </a:p>
        </p:txBody>
      </p:sp>
      <p:sp>
        <p:nvSpPr>
          <p:cNvPr id="29" name="Rezervirano mjesto broja slajda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39A804D3-76CD-4B8B-A8D1-8683C223AB8A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F055B-91BD-44BA-9297-56B1BA5D2FF6}" type="datetimeFigureOut">
              <a:rPr lang="hr-HR" smtClean="0"/>
              <a:t>7.10.2018.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804D3-76CD-4B8B-A8D1-8683C223AB8A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F055B-91BD-44BA-9297-56B1BA5D2FF6}" type="datetimeFigureOut">
              <a:rPr lang="hr-HR" smtClean="0"/>
              <a:t>7.10.2018.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804D3-76CD-4B8B-A8D1-8683C223AB8A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F055B-91BD-44BA-9297-56B1BA5D2FF6}" type="datetimeFigureOut">
              <a:rPr lang="hr-HR" smtClean="0"/>
              <a:t>7.10.2018.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804D3-76CD-4B8B-A8D1-8683C223AB8A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F055B-91BD-44BA-9297-56B1BA5D2FF6}" type="datetimeFigureOut">
              <a:rPr lang="hr-HR" smtClean="0"/>
              <a:t>7.10.2018.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804D3-76CD-4B8B-A8D1-8683C223AB8A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F055B-91BD-44BA-9297-56B1BA5D2FF6}" type="datetimeFigureOut">
              <a:rPr lang="hr-HR" smtClean="0"/>
              <a:t>7.10.2018.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804D3-76CD-4B8B-A8D1-8683C223AB8A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5" name="Rezervirano mjesto sadržaja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26" name="Rezervirano mjesto datuma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82F055B-91BD-44BA-9297-56B1BA5D2FF6}" type="datetimeFigureOut">
              <a:rPr lang="hr-HR" smtClean="0"/>
              <a:t>7.10.2018.</a:t>
            </a:fld>
            <a:endParaRPr lang="hr-HR"/>
          </a:p>
        </p:txBody>
      </p:sp>
      <p:sp>
        <p:nvSpPr>
          <p:cNvPr id="27" name="Rezervirano mjesto broja slajda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9A804D3-76CD-4B8B-A8D1-8683C223AB8A}" type="slidenum">
              <a:rPr lang="hr-HR" smtClean="0"/>
              <a:t>‹#›</a:t>
            </a:fld>
            <a:endParaRPr lang="hr-HR"/>
          </a:p>
        </p:txBody>
      </p:sp>
      <p:sp>
        <p:nvSpPr>
          <p:cNvPr id="28" name="Rezervirano mjesto podnožja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382F055B-91BD-44BA-9297-56B1BA5D2FF6}" type="datetimeFigureOut">
              <a:rPr lang="hr-HR" smtClean="0"/>
              <a:t>7.10.2018.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39A804D3-76CD-4B8B-A8D1-8683C223AB8A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F055B-91BD-44BA-9297-56B1BA5D2FF6}" type="datetimeFigureOut">
              <a:rPr lang="hr-HR" smtClean="0"/>
              <a:t>7.10.2018.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804D3-76CD-4B8B-A8D1-8683C223AB8A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F055B-91BD-44BA-9297-56B1BA5D2FF6}" type="datetimeFigureOut">
              <a:rPr lang="hr-HR" smtClean="0"/>
              <a:t>7.10.2018.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804D3-76CD-4B8B-A8D1-8683C223AB8A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hr-HR" smtClean="0"/>
              <a:t>Pritisnite ikonu za dodavanje slike</a:t>
            </a:r>
            <a:endParaRPr kumimoji="0" lang="en-US" dirty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F055B-91BD-44BA-9297-56B1BA5D2FF6}" type="datetimeFigureOut">
              <a:rPr lang="hr-HR" smtClean="0"/>
              <a:t>7.10.2018.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804D3-76CD-4B8B-A8D1-8683C223AB8A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ravokutnik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Pravokutnik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Pravokutnik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Pravokutnik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Pravokutnik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Zaobljeni pravokutnik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Zaobljeni pravokutnik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Pravokutnik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Pravokutnik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Pravokutnik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Pravokutnik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Pravokutnik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Pravokutnik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Rezervirano mjesto naslova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13" name="Rezervirano mjesto teksta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  <a:p>
            <a:pPr lvl="1" eaLnBrk="1" latinLnBrk="0" hangingPunct="1"/>
            <a:r>
              <a:rPr kumimoji="0" lang="hr-HR" smtClean="0"/>
              <a:t>Druga razina</a:t>
            </a:r>
          </a:p>
          <a:p>
            <a:pPr lvl="2" eaLnBrk="1" latinLnBrk="0" hangingPunct="1"/>
            <a:r>
              <a:rPr kumimoji="0" lang="hr-HR" smtClean="0"/>
              <a:t>Treća razina</a:t>
            </a:r>
          </a:p>
          <a:p>
            <a:pPr lvl="3" eaLnBrk="1" latinLnBrk="0" hangingPunct="1"/>
            <a:r>
              <a:rPr kumimoji="0" lang="hr-HR" smtClean="0"/>
              <a:t>Četvrta razina</a:t>
            </a:r>
          </a:p>
          <a:p>
            <a:pPr lvl="4" eaLnBrk="1" latinLnBrk="0" hangingPunct="1"/>
            <a:r>
              <a:rPr kumimoji="0" lang="hr-HR" smtClean="0"/>
              <a:t>Peta razina</a:t>
            </a:r>
            <a:endParaRPr kumimoji="0" lang="en-US"/>
          </a:p>
        </p:txBody>
      </p:sp>
      <p:sp>
        <p:nvSpPr>
          <p:cNvPr id="14" name="Rezervirano mjesto datuma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382F055B-91BD-44BA-9297-56B1BA5D2FF6}" type="datetimeFigureOut">
              <a:rPr lang="hr-HR" smtClean="0"/>
              <a:t>7.10.2018.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hr-HR"/>
          </a:p>
        </p:txBody>
      </p:sp>
      <p:sp>
        <p:nvSpPr>
          <p:cNvPr id="23" name="Rezervirano mjesto broja slajda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39A804D3-76CD-4B8B-A8D1-8683C223AB8A}" type="slidenum">
              <a:rPr lang="hr-HR" smtClean="0"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467544" y="2276872"/>
            <a:ext cx="8458200" cy="1470025"/>
          </a:xfrm>
        </p:spPr>
        <p:txBody>
          <a:bodyPr/>
          <a:lstStyle/>
          <a:p>
            <a:r>
              <a:rPr lang="hr-HR" dirty="0" smtClean="0">
                <a:latin typeface="+mn-lt"/>
              </a:rPr>
              <a:t>Pomično mjerilo (ili mjerka)</a:t>
            </a:r>
            <a:endParaRPr lang="hr-HR" dirty="0">
              <a:latin typeface="+mn-lt"/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latin typeface="+mn-lt"/>
              </a:rPr>
              <a:t>Što je to pomično mjerilo?</a:t>
            </a:r>
            <a:endParaRPr lang="hr-HR" dirty="0">
              <a:latin typeface="+mn-lt"/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 </a:t>
            </a:r>
            <a:r>
              <a:rPr lang="hr-HR" dirty="0" smtClean="0"/>
              <a:t>ručni mjerni instrument za mjerenje vanjskih i unutrašnjih promjera raznih predmeta</a:t>
            </a:r>
          </a:p>
          <a:p>
            <a:endParaRPr lang="hr-HR" dirty="0" smtClean="0"/>
          </a:p>
          <a:p>
            <a:r>
              <a:rPr lang="hr-HR" dirty="0" smtClean="0"/>
              <a:t>dimenzije predmeta može odrediti sa preciznošću do desetog djela milimetra</a:t>
            </a:r>
          </a:p>
          <a:p>
            <a:endParaRPr lang="hr-HR" dirty="0" smtClean="0"/>
          </a:p>
          <a:p>
            <a:r>
              <a:rPr lang="hr-HR" dirty="0" smtClean="0"/>
              <a:t>postoje ručna i digitalna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Slikovni rezultat za pomicna mjerk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1124744"/>
            <a:ext cx="6048672" cy="45463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zervirano mjesto sadržaja 4"/>
          <p:cNvSpPr>
            <a:spLocks noGrp="1"/>
          </p:cNvSpPr>
          <p:nvPr>
            <p:ph idx="1"/>
          </p:nvPr>
        </p:nvSpPr>
        <p:spPr>
          <a:xfrm>
            <a:off x="457200" y="5661248"/>
            <a:ext cx="8229600" cy="913288"/>
          </a:xfrm>
        </p:spPr>
        <p:txBody>
          <a:bodyPr/>
          <a:lstStyle/>
          <a:p>
            <a:endParaRPr lang="hr-HR" dirty="0"/>
          </a:p>
        </p:txBody>
      </p:sp>
      <p:pic>
        <p:nvPicPr>
          <p:cNvPr id="17410" name="Picture 2" descr="Slikovni rezultat za calip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620688"/>
            <a:ext cx="7776864" cy="583264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Slikovni rezultat za caliper"/>
          <p:cNvPicPr>
            <a:picLocks noChangeAspect="1" noChangeArrowheads="1"/>
          </p:cNvPicPr>
          <p:nvPr/>
        </p:nvPicPr>
        <p:blipFill>
          <a:blip r:embed="rId2" cstate="print"/>
          <a:srcRect t="13457" r="2174" b="12630"/>
          <a:stretch>
            <a:fillRect/>
          </a:stretch>
        </p:blipFill>
        <p:spPr bwMode="auto">
          <a:xfrm>
            <a:off x="1331640" y="1268760"/>
            <a:ext cx="6480720" cy="48965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39552" y="3356992"/>
            <a:ext cx="8147248" cy="3289552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hr-HR" u="sng" dirty="0" smtClean="0"/>
              <a:t>Dijelovi pomičnog mjerila</a:t>
            </a:r>
            <a:r>
              <a:rPr lang="hr-HR" u="sng" dirty="0" smtClean="0"/>
              <a:t>:</a:t>
            </a:r>
          </a:p>
          <a:p>
            <a:pPr>
              <a:buNone/>
            </a:pPr>
            <a:endParaRPr lang="hr-HR" u="sng" dirty="0" smtClean="0"/>
          </a:p>
          <a:p>
            <a:pPr marL="624078" indent="-514350">
              <a:buFont typeface="+mj-lt"/>
              <a:buAutoNum type="arabicPeriod"/>
            </a:pPr>
            <a:r>
              <a:rPr lang="hr-HR" dirty="0" smtClean="0"/>
              <a:t>k</a:t>
            </a:r>
            <a:r>
              <a:rPr lang="hr-HR" dirty="0" smtClean="0"/>
              <a:t>ljunovi </a:t>
            </a:r>
            <a:r>
              <a:rPr lang="hr-HR" dirty="0" smtClean="0"/>
              <a:t>za vanjske mjere</a:t>
            </a:r>
          </a:p>
          <a:p>
            <a:pPr marL="624078" indent="-514350">
              <a:buFont typeface="+mj-lt"/>
              <a:buAutoNum type="arabicPeriod"/>
            </a:pPr>
            <a:r>
              <a:rPr lang="hr-HR" dirty="0" smtClean="0"/>
              <a:t>kljunovi </a:t>
            </a:r>
            <a:r>
              <a:rPr lang="hr-HR" dirty="0" smtClean="0"/>
              <a:t>za unutrašnje mjere</a:t>
            </a:r>
          </a:p>
          <a:p>
            <a:pPr marL="624078" indent="-514350">
              <a:buFont typeface="+mj-lt"/>
              <a:buAutoNum type="arabicPeriod"/>
            </a:pPr>
            <a:r>
              <a:rPr lang="hr-HR" dirty="0" smtClean="0"/>
              <a:t>produžetak </a:t>
            </a:r>
            <a:r>
              <a:rPr lang="hr-HR" dirty="0" smtClean="0"/>
              <a:t>za mjerenje dubine</a:t>
            </a:r>
          </a:p>
          <a:p>
            <a:pPr marL="624078" indent="-514350">
              <a:buFont typeface="+mj-lt"/>
              <a:buAutoNum type="arabicPeriod"/>
            </a:pPr>
            <a:r>
              <a:rPr lang="hr-HR" dirty="0" smtClean="0"/>
              <a:t>nepomični </a:t>
            </a:r>
            <a:r>
              <a:rPr lang="hr-HR" dirty="0" smtClean="0"/>
              <a:t>dio sa skalom u mm</a:t>
            </a:r>
          </a:p>
          <a:p>
            <a:pPr marL="624078" indent="-514350">
              <a:buFont typeface="+mj-lt"/>
              <a:buAutoNum type="arabicPeriod"/>
            </a:pPr>
            <a:r>
              <a:rPr lang="hr-HR" dirty="0" smtClean="0"/>
              <a:t>nepomični </a:t>
            </a:r>
            <a:r>
              <a:rPr lang="hr-HR" dirty="0" smtClean="0"/>
              <a:t>dio sa skalom u inčima</a:t>
            </a:r>
          </a:p>
          <a:p>
            <a:pPr marL="624078" indent="-514350">
              <a:buFont typeface="+mj-lt"/>
              <a:buAutoNum type="arabicPeriod"/>
            </a:pPr>
            <a:r>
              <a:rPr lang="hr-HR" dirty="0" smtClean="0"/>
              <a:t>pomični </a:t>
            </a:r>
            <a:r>
              <a:rPr lang="hr-HR" dirty="0" smtClean="0"/>
              <a:t>dio s skalom za </a:t>
            </a:r>
            <a:r>
              <a:rPr lang="hr-HR" smtClean="0"/>
              <a:t>mjerenje </a:t>
            </a:r>
            <a:r>
              <a:rPr lang="hr-HR" smtClean="0"/>
              <a:t>0.05 </a:t>
            </a:r>
            <a:r>
              <a:rPr lang="hr-HR" dirty="0" smtClean="0"/>
              <a:t>mm</a:t>
            </a:r>
          </a:p>
          <a:p>
            <a:pPr marL="624078" indent="-514350">
              <a:buFont typeface="+mj-lt"/>
              <a:buAutoNum type="arabicPeriod"/>
            </a:pPr>
            <a:r>
              <a:rPr lang="hr-HR" dirty="0" smtClean="0"/>
              <a:t>pomični </a:t>
            </a:r>
            <a:r>
              <a:rPr lang="hr-HR" dirty="0" smtClean="0"/>
              <a:t>dio s skalom za mjerenje u inčima</a:t>
            </a:r>
          </a:p>
          <a:p>
            <a:pPr marL="624078" indent="-514350">
              <a:buFont typeface="+mj-lt"/>
              <a:buAutoNum type="arabicPeriod"/>
            </a:pPr>
            <a:r>
              <a:rPr lang="hr-HR" dirty="0" smtClean="0"/>
              <a:t>kočnica </a:t>
            </a:r>
            <a:r>
              <a:rPr lang="hr-HR" dirty="0" smtClean="0"/>
              <a:t>za pomičnu skalu</a:t>
            </a:r>
          </a:p>
          <a:p>
            <a:endParaRPr lang="hr-HR" dirty="0"/>
          </a:p>
        </p:txBody>
      </p:sp>
      <p:pic>
        <p:nvPicPr>
          <p:cNvPr id="15362" name="Picture 2" descr="https://upload.wikimedia.org/wikipedia/commons/thumb/f/f6/Vernier_caliper.svg/1280px-Vernier_caliper.sv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476672"/>
            <a:ext cx="7859950" cy="279396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latin typeface="+mn-lt"/>
              </a:rPr>
              <a:t>Kako izmjeriti pomičnim mjerilom?</a:t>
            </a:r>
            <a:endParaRPr lang="hr-HR" dirty="0">
              <a:latin typeface="+mn-lt"/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4221088"/>
            <a:ext cx="8229600" cy="2353448"/>
          </a:xfrm>
        </p:spPr>
        <p:txBody>
          <a:bodyPr>
            <a:normAutofit fontScale="92500"/>
          </a:bodyPr>
          <a:lstStyle/>
          <a:p>
            <a:r>
              <a:rPr lang="hr-HR" dirty="0" smtClean="0"/>
              <a:t>o</a:t>
            </a:r>
            <a:r>
              <a:rPr lang="hr-HR" dirty="0" smtClean="0"/>
              <a:t>čitana </a:t>
            </a:r>
            <a:r>
              <a:rPr lang="hr-HR" dirty="0" smtClean="0"/>
              <a:t>vrijednost je </a:t>
            </a:r>
            <a:r>
              <a:rPr lang="hr-HR" dirty="0" smtClean="0"/>
              <a:t>3.58 mm</a:t>
            </a:r>
          </a:p>
          <a:p>
            <a:r>
              <a:rPr lang="hr-HR" dirty="0" smtClean="0"/>
              <a:t>v</a:t>
            </a:r>
            <a:r>
              <a:rPr lang="hr-HR" dirty="0" smtClean="0"/>
              <a:t>rijednost </a:t>
            </a:r>
            <a:r>
              <a:rPr lang="hr-HR" dirty="0" smtClean="0"/>
              <a:t>3 se očita na lijevoj strani (lijeva crvena linija</a:t>
            </a:r>
            <a:r>
              <a:rPr lang="hr-HR" dirty="0" smtClean="0"/>
              <a:t>).</a:t>
            </a:r>
          </a:p>
          <a:p>
            <a:r>
              <a:rPr lang="hr-HR" dirty="0" smtClean="0"/>
              <a:t>v</a:t>
            </a:r>
            <a:r>
              <a:rPr lang="hr-HR" dirty="0" smtClean="0"/>
              <a:t>rijednost 0.58 </a:t>
            </a:r>
            <a:r>
              <a:rPr lang="hr-HR" dirty="0" smtClean="0"/>
              <a:t>mm se očita na mjestu gdje se gornja i donja crtica poklapaju (desna crvena linija)</a:t>
            </a:r>
            <a:endParaRPr lang="hr-HR" dirty="0"/>
          </a:p>
        </p:txBody>
      </p:sp>
      <p:pic>
        <p:nvPicPr>
          <p:cNvPr id="16386" name="Picture 2" descr="https://upload.wikimedia.org/wikipedia/commons/7/75/Close_up_of_vernier_scal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2276872"/>
            <a:ext cx="4572000" cy="1714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Kraj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Luka Jerešić, 5.b  </a:t>
            </a:r>
            <a:r>
              <a:rPr lang="hr-HR" dirty="0" smtClean="0">
                <a:sym typeface="Wingdings"/>
              </a:rPr>
              <a:t></a:t>
            </a:r>
            <a:endParaRPr lang="hr-H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o">
  <a:themeElements>
    <a:clrScheme name="Urbano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o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95</TotalTime>
  <Words>107</Words>
  <Application>Microsoft Office PowerPoint</Application>
  <PresentationFormat>Prikaz na zaslonu (4:3)</PresentationFormat>
  <Paragraphs>23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8</vt:i4>
      </vt:variant>
    </vt:vector>
  </HeadingPairs>
  <TitlesOfParts>
    <vt:vector size="9" baseType="lpstr">
      <vt:lpstr>Urbano</vt:lpstr>
      <vt:lpstr>Pomično mjerilo (ili mjerka)</vt:lpstr>
      <vt:lpstr>Što je to pomično mjerilo?</vt:lpstr>
      <vt:lpstr>Slajd 3</vt:lpstr>
      <vt:lpstr>Slajd 4</vt:lpstr>
      <vt:lpstr>Slajd 5</vt:lpstr>
      <vt:lpstr>Slajd 6</vt:lpstr>
      <vt:lpstr>Kako izmjeriti pomičnim mjerilom?</vt:lpstr>
      <vt:lpstr>Kraj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Pomično mjerilo (ili mjerka)</dc:title>
  <dc:creator>korisnik</dc:creator>
  <cp:lastModifiedBy>korisnik</cp:lastModifiedBy>
  <cp:revision>7</cp:revision>
  <dcterms:created xsi:type="dcterms:W3CDTF">2018-10-07T08:32:50Z</dcterms:created>
  <dcterms:modified xsi:type="dcterms:W3CDTF">2018-10-07T10:08:30Z</dcterms:modified>
</cp:coreProperties>
</file>