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9" r:id="rId3"/>
    <p:sldId id="258" r:id="rId4"/>
    <p:sldId id="263" r:id="rId5"/>
    <p:sldId id="261" r:id="rId6"/>
    <p:sldId id="264" r:id="rId7"/>
    <p:sldId id="262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-37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69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3492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62653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0956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278619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39344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450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4805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7364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2123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9353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40709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868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2647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57329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7152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53269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8A2F879-76AD-4A09-841C-924072BC7A6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F7C68B0-7530-4C69-ADDF-94E00AF62A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5148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2A612C9F-EAF2-4749-AE88-B3824D7DAD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/>
          <a:lstStyle/>
          <a:p>
            <a:pPr algn="ctr"/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MJERNE JEDINICE ZA VOLUMEN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29CCD996-CBD2-431E-9670-F43138896A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MJERNE JEDINICE ZA VOLUMEN TEKUĆINE</a:t>
            </a:r>
          </a:p>
        </p:txBody>
      </p:sp>
    </p:spTree>
    <p:extLst>
      <p:ext uri="{BB962C8B-B14F-4D97-AF65-F5344CB8AC3E}">
        <p14:creationId xmlns:p14="http://schemas.microsoft.com/office/powerpoint/2010/main" val="1800673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F3AE3E-90E5-4CAD-BD97-C3FEF7112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MJERNE JEDINICE ZA VOLUMEN </a:t>
            </a:r>
            <a:r>
              <a:rPr lang="hr-HR" dirty="0" smtClean="0">
                <a:latin typeface="Arial" panose="020B0604020202020204" pitchFamily="34" charset="0"/>
                <a:cs typeface="Arial" panose="020B0604020202020204" pitchFamily="34" charset="0"/>
              </a:rPr>
              <a:t>TEKUĆINE</a:t>
            </a: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DFE30FD-477D-456C-B465-0DD90198F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3124201"/>
          </a:xfrm>
        </p:spPr>
        <p:txBody>
          <a:bodyPr>
            <a:normAutofit fontScale="85000" lnSpcReduction="20000"/>
          </a:bodyPr>
          <a:lstStyle/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Najveća mjerna jedinica za tekućinu je hektolitar.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1hl=100l=1000dl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Zatim slijedi mjerna jedinica litar (to je osnovna jedinica).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1l=10dl=1000ml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Zatim slijedi decilitar.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1dl=100ml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Najmanja mjerna jedinica za tekućinu je mililitar.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1ml</a:t>
            </a:r>
          </a:p>
        </p:txBody>
      </p:sp>
    </p:spTree>
    <p:extLst>
      <p:ext uri="{BB962C8B-B14F-4D97-AF65-F5344CB8AC3E}">
        <p14:creationId xmlns:p14="http://schemas.microsoft.com/office/powerpoint/2010/main" val="12474594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DB9ADB7-7E1B-4538-8A82-6C71C47C3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800" dirty="0">
                <a:latin typeface="Arial" panose="020B0604020202020204" pitchFamily="34" charset="0"/>
                <a:cs typeface="Arial" panose="020B0604020202020204" pitchFamily="34" charset="0"/>
              </a:rPr>
              <a:t>MENZURA</a:t>
            </a:r>
          </a:p>
        </p:txBody>
      </p:sp>
      <p:pic>
        <p:nvPicPr>
          <p:cNvPr id="6" name="Rezervirano mjesto slike 5">
            <a:extLst>
              <a:ext uri="{FF2B5EF4-FFF2-40B4-BE49-F238E27FC236}">
                <a16:creationId xmlns:a16="http://schemas.microsoft.com/office/drawing/2014/main" xmlns="" id="{8F5B2A0D-F424-475A-BA1C-A0C52DB29CC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6" r="2046"/>
          <a:stretch>
            <a:fillRect/>
          </a:stretch>
        </p:blipFill>
        <p:spPr/>
      </p:pic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952FE760-59C7-4319-B773-A5700B45267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Vrsta staklenog kemijskog posuđa koja služi za mjerenje volumena tekućine.</a:t>
            </a:r>
          </a:p>
        </p:txBody>
      </p:sp>
    </p:spTree>
    <p:extLst>
      <p:ext uri="{BB962C8B-B14F-4D97-AF65-F5344CB8AC3E}">
        <p14:creationId xmlns:p14="http://schemas.microsoft.com/office/powerpoint/2010/main" val="1204880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258B79E-77DC-4D4C-882C-4E2E42750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UPORABA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DA88D46-5960-4564-84A5-559BE402F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31242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Mjerne jedinice za volumen tekućine u svakodnevnom životu koriste se za: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mjerenje i obračun potrošnje vode u svakom kućanstvu,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utvrđivanje količine kiše koja je pala na nekom području, 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izračun protoka vode kroz hidrocentralu kako bi se znalo koliko se može struje proizvesti.  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40980471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09D37BF-8EFB-4F7A-9872-E038AFEED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MJERNE JEDINICE ZA VOLUMEN KOCKE</a:t>
            </a:r>
          </a:p>
        </p:txBody>
      </p:sp>
      <p:sp>
        <p:nvSpPr>
          <p:cNvPr id="11" name="Rezervirano mjesto sadržaja 10">
            <a:extLst>
              <a:ext uri="{FF2B5EF4-FFF2-40B4-BE49-F238E27FC236}">
                <a16:creationId xmlns:a16="http://schemas.microsoft.com/office/drawing/2014/main" xmlns="" id="{555D83C2-578F-4D91-8678-66CF7C852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Mjerna jedinica za volumen kocke je kubni metar 1 m</a:t>
            </a:r>
            <a:r>
              <a:rPr lang="hr-HR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Označava se sa V.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Kubni metar je jedinica za volumen kocke brida 1m.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V= a x a x a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V= 1m x 1m x 1m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V= 1m</a:t>
            </a:r>
            <a:r>
              <a:rPr lang="hr-HR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 (postoji još i kubni decimetar dm</a:t>
            </a:r>
            <a:r>
              <a:rPr lang="hr-HR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, kubni centimetar cm</a:t>
            </a:r>
            <a:r>
              <a:rPr lang="hr-HR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i kubni milimetar mm</a:t>
            </a:r>
            <a:r>
              <a:rPr lang="hr-HR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1313007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xmlns="" id="{899E8FDC-95BC-4C84-AD09-457F81C7F9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499" y="1275559"/>
            <a:ext cx="8191001" cy="430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5304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83B28BC-1DEC-4AEA-AB7F-6EFFAAF54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UPORABA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2388A46-A7AF-4F06-8394-834F5A46F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3124201"/>
          </a:xfrm>
        </p:spPr>
        <p:txBody>
          <a:bodyPr/>
          <a:lstStyle/>
          <a:p>
            <a:pPr marL="0" indent="0">
              <a:buNone/>
            </a:pP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Mjerne jedinice za volumen kocke u svakodnevnom životu koriste se za: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izračun potrebne količine betona za izgradnju kuće,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utvrđivanje količine potrošnje drva za zimu,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količine silaže za ishranu stoke. </a:t>
            </a:r>
          </a:p>
        </p:txBody>
      </p:sp>
    </p:spTree>
    <p:extLst>
      <p:ext uri="{BB962C8B-B14F-4D97-AF65-F5344CB8AC3E}">
        <p14:creationId xmlns:p14="http://schemas.microsoft.com/office/powerpoint/2010/main" val="20190622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7D41BF-E463-4AC6-AA96-01095E800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>
            <a:normAutofit/>
          </a:bodyPr>
          <a:lstStyle/>
          <a:p>
            <a:pPr algn="ctr"/>
            <a:r>
              <a:rPr lang="hr-HR" sz="7200" dirty="0">
                <a:latin typeface="Arial" panose="020B0604020202020204" pitchFamily="34" charset="0"/>
                <a:cs typeface="Arial" panose="020B0604020202020204" pitchFamily="34" charset="0"/>
              </a:rPr>
              <a:t>Hvala na pažnji!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AF13034-DF8B-469E-89B0-D16B81E616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Filip Marčec 5.a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6706E86-3267-46A5-829F-67C0F892C3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677" y="204218"/>
            <a:ext cx="5949950" cy="3224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430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a">
  <a:themeElements>
    <a:clrScheme name="Paralaksa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ksa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TM03457496[[fn=Paralaksa]]</Template>
  <TotalTime>138</TotalTime>
  <Words>215</Words>
  <Application>Microsoft Office PowerPoint</Application>
  <PresentationFormat>Prilagođeno</PresentationFormat>
  <Paragraphs>35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9" baseType="lpstr">
      <vt:lpstr>Paralaksa</vt:lpstr>
      <vt:lpstr>MJERNE JEDINICE ZA VOLUMEN</vt:lpstr>
      <vt:lpstr>MJERNE JEDINICE ZA VOLUMEN TEKUĆINE</vt:lpstr>
      <vt:lpstr>MENZURA</vt:lpstr>
      <vt:lpstr>UPORABA</vt:lpstr>
      <vt:lpstr>MJERNE JEDINICE ZA VOLUMEN KOCKE</vt:lpstr>
      <vt:lpstr>PowerPointova prezentacija</vt:lpstr>
      <vt:lpstr>UPORABA</vt:lpstr>
      <vt:lpstr>Hvala na pažnji!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MJERNE JEDINICE ZA VOLUMEN</dc:title>
  <dc:creator>Filip Marčec</dc:creator>
  <cp:lastModifiedBy>Korisnik</cp:lastModifiedBy>
  <cp:revision>20</cp:revision>
  <dcterms:created xsi:type="dcterms:W3CDTF">2018-10-10T18:36:46Z</dcterms:created>
  <dcterms:modified xsi:type="dcterms:W3CDTF">2018-10-20T10:17:21Z</dcterms:modified>
</cp:coreProperties>
</file>