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7" r:id="rId4"/>
    <p:sldId id="270" r:id="rId5"/>
    <p:sldId id="269" r:id="rId6"/>
    <p:sldId id="258" r:id="rId7"/>
    <p:sldId id="260" r:id="rId8"/>
    <p:sldId id="261" r:id="rId9"/>
    <p:sldId id="262" r:id="rId10"/>
    <p:sldId id="263" r:id="rId11"/>
    <p:sldId id="266" r:id="rId12"/>
  </p:sldIdLst>
  <p:sldSz cx="12188825" cy="68580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74" d="100"/>
          <a:sy n="74" d="100"/>
        </p:scale>
        <p:origin x="-582" y="-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82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B131F9-05FE-49DE-92C8-6B812B9BB146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1277FB5-421B-48D0-A6B8-3E99BFD14656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4" name="Rezervirano mjesto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dirty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dirty="0" smtClean="0"/>
              <a:t>Kliknite da biste uredili stilove teksta matrice</a:t>
            </a:r>
          </a:p>
          <a:p>
            <a:pPr lvl="1" rtl="0"/>
            <a:r>
              <a:rPr lang="hr-HR" dirty="0" smtClean="0"/>
              <a:t>Druga razina</a:t>
            </a:r>
          </a:p>
          <a:p>
            <a:pPr lvl="2" rtl="0"/>
            <a:r>
              <a:rPr lang="hr-HR" dirty="0" smtClean="0"/>
              <a:t>Treća razina</a:t>
            </a:r>
          </a:p>
          <a:p>
            <a:pPr lvl="3" rtl="0"/>
            <a:r>
              <a:rPr lang="hr-HR" dirty="0" smtClean="0"/>
              <a:t>Četvrta razina</a:t>
            </a:r>
          </a:p>
          <a:p>
            <a:pPr lvl="4" rtl="0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796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11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208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3192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07169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23181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5538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21584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1722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7068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hr-HR" smtClean="0"/>
              <a:t>10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651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hr-HR" dirty="0" smtClean="0"/>
              <a:t>Kliknite da biste uredili stil naslova matrice</a:t>
            </a:r>
            <a:endParaRPr lang="hr-HR" dirty="0"/>
          </a:p>
        </p:txBody>
      </p:sp>
      <p:grpSp>
        <p:nvGrpSpPr>
          <p:cNvPr id="256" name="crta" descr="Slika crt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Prostoručni oblik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58" name="Prostoručni oblik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59" name="Prostoručni oblik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0" name="Prostoručni oblik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1" name="Prostoručni oblik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2" name="Prostoručni oblik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3" name="Prostoručni oblik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4" name="Prostoručni oblik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5" name="Prostoručni oblik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6" name="Prostoručni oblik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7" name="Prostoručni oblik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8" name="Prostoručni oblik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9" name="Prostoručni oblik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0" name="Prostoručni oblik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1" name="Prostoručni oblik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2" name="Prostoručni oblik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3" name="Prostoručni oblik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4" name="Prostoručni oblik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5" name="Prostoručni oblik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6" name="Prostoručni oblik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7" name="Prostoručni oblik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8" name="Prostoručni oblik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9" name="Prostoručni oblik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0" name="Prostoručni oblik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1" name="Prostoručni oblik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2" name="Prostoručni oblik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3" name="Prostoručni oblik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4" name="Prostoručni oblik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5" name="Prostoručni oblik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6" name="Prostoručni oblik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7" name="Prostoručni oblik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8" name="Prostoručni oblik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9" name="Prostoručni oblik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0" name="Prostoručni oblik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1" name="Prostoručni oblik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2" name="Prostoručni oblik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3" name="Prostoručni oblik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4" name="Prostoručni oblik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5" name="Prostoručni oblik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6" name="Prostoručni oblik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7" name="Prostoručni oblik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8" name="Prostoručni oblik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9" name="Prostoručni oblik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0" name="Prostoručni oblik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1" name="Prostoručni oblik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2" name="Prostoručni oblik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3" name="Prostoručni oblik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4" name="Prostoručni oblik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5" name="Prostoručni oblik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6" name="Prostoručni oblik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7" name="Prostoručni oblik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8" name="Prostoručni oblik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9" name="Prostoručni oblik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0" name="Prostoručni oblik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1" name="Prostoručni oblik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2" name="Prostoručni oblik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3" name="Prostoručni oblik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4" name="Prostoručni oblik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5" name="Prostoručni oblik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6" name="Prostoručni oblik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7" name="Prostoručni oblik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8" name="Prostoručni oblik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9" name="Prostoručni oblik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0" name="Prostoručni oblik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1" name="Prostoručni oblik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2" name="Prostoručni oblik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3" name="Prostoručni oblik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4" name="Prostoručni oblik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5" name="Prostoručni oblik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6" name="Prostoručni oblik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7" name="Prostoručni oblik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8" name="Prostoručni oblik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9" name="Prostoručni oblik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0" name="Prostoručni oblik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1" name="Prostoručni oblik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2" name="Prostoručni oblik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3" name="Prostoručni oblik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4" name="Prostoručni oblik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5" name="Prostoručni oblik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6" name="Prostoručni oblik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7" name="Prostoručni oblik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8" name="Prostoručni oblik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9" name="Prostoručni oblik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0" name="Prostoručni oblik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1" name="Prostoručni oblik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2" name="Prostoručni oblik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3" name="Prostoručni oblik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4" name="Prostoručni oblik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5" name="Prostoručni oblik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6" name="Prostoručni oblik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7" name="Prostoručni oblik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8" name="Prostoručni oblik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9" name="Prostoručni oblik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0" name="Prostoručni oblik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1" name="Prostoručni oblik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2" name="Prostoručni oblik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3" name="Prostoručni oblik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4" name="Prostoručni oblik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5" name="Prostoručni oblik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6" name="Prostoručni oblik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7" name="Prostoručni oblik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8" name="Prostoručni oblik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9" name="Prostoručni oblik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0" name="Prostoručni oblik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1" name="Prostoručni oblik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2" name="Prostoručni oblik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3" name="Prostoručni oblik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4" name="Prostoručni oblik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5" name="Prostoručni oblik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6" name="Prostoručni oblik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7" name="Prostoručni oblik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8" name="Prostoručni oblik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9" name="Prostoručni oblik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0" name="Prostoručni oblik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1" name="Prostoručni oblik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2" name="Prostoručni oblik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3" name="Prostoručni oblik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4" name="Prostoručni oblik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5" name="Prostoručni oblik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6" name="Prostoručni oblik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7" name="Prostoručni oblik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8" name="Prostoručni oblik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9" name="Prostoručni oblik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</p:grp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r-HR" smtClean="0"/>
              <a:t>Kliknite da biste uredili stil podnaslova matrice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7" name="crta" descr="Slika crt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Prostoručni oblik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9" name="Prostoručni oblik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0" name="Prostoručni oblik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1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2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3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4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5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4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5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6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7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8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9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0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1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2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3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4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5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6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7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8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9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0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1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2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3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4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5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6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7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8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9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0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1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2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3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4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5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6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7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8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9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0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1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2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3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4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5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6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7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8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9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0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1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2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3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4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5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6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7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8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9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80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81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F569CE-0776-4156-A833-53D066A9A27C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/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7" name="crta" descr="Slika crt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Prostoručni oblik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9" name="Prostoručni oblik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0" name="Prostoručni oblik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1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2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3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4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5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4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5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6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7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8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9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0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1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2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3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4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5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6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7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8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39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0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1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2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3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4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5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6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7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8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49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0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1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2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3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4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5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6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7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8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59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0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1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2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3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4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5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6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7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8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69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0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1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2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3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4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5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6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7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8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79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80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81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hr-HR" dirty="0" smtClean="0"/>
              <a:t>Kliknite da biste uredili stilove teksta matrice</a:t>
            </a:r>
          </a:p>
          <a:p>
            <a:pPr lvl="1" rtl="0"/>
            <a:r>
              <a:rPr lang="hr-HR" dirty="0" smtClean="0"/>
              <a:t>Druga razina</a:t>
            </a:r>
          </a:p>
          <a:p>
            <a:pPr lvl="2" rtl="0"/>
            <a:r>
              <a:rPr lang="hr-HR" dirty="0" smtClean="0"/>
              <a:t>Treća razina</a:t>
            </a:r>
          </a:p>
          <a:p>
            <a:pPr lvl="3" rtl="0"/>
            <a:r>
              <a:rPr lang="hr-HR" dirty="0" smtClean="0"/>
              <a:t>Četvrta razina</a:t>
            </a:r>
          </a:p>
          <a:p>
            <a:pPr lvl="4" rtl="0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50D940-9584-4E15-A4F3-9801683B5B01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167" name="crta" descr="Slika crt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Prostoručni oblik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9" name="Prostoručni oblik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0" name="Prostoručni oblik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1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2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3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4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5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6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7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8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9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0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1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2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3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4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5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6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7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8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9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0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1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2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3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4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5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6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7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8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9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0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1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2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3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4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5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6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7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8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9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0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1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2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3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4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5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6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7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8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9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0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1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2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3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4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5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6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7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8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9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0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1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2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3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4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5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6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7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8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9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40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41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E3CCFE-DB4E-4A11-830D-A5FFDAA28995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>
              <a:defRPr sz="4400" b="0" cap="none" baseline="0"/>
            </a:lvl1pPr>
          </a:lstStyle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255" name="crta" descr="Slika crt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Prostoručni oblik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57" name="Prostoručni oblik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58" name="Prostoručni oblik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59" name="Prostoručni oblik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0" name="Prostoručni oblik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1" name="Prostoručni oblik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2" name="Prostoručni oblik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3" name="Prostoručni oblik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4" name="Prostoručni oblik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5" name="Prostoručni oblik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6" name="Prostoručni oblik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7" name="Prostoručni oblik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8" name="Prostoručni oblik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69" name="Prostoručni oblik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0" name="Prostoručni oblik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1" name="Prostoručni oblik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2" name="Prostoručni oblik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3" name="Prostoručni oblik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4" name="Prostoručni oblik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5" name="Prostoručni oblik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6" name="Prostoručni oblik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7" name="Prostoručni oblik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8" name="Prostoručni oblik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79" name="Prostoručni oblik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0" name="Prostoručni oblik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1" name="Prostoručni oblik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2" name="Prostoručni oblik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3" name="Prostoručni oblik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4" name="Prostoručni oblik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5" name="Prostoručni oblik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6" name="Prostoručni oblik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7" name="Prostoručni oblik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8" name="Prostoručni oblik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89" name="Prostoručni oblik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0" name="Prostoručni oblik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1" name="Prostoručni oblik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2" name="Prostoručni oblik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3" name="Prostoručni oblik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4" name="Prostoručni oblik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5" name="Prostoručni oblik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6" name="Prostoručni oblik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7" name="Prostoručni oblik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8" name="Prostoručni oblik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299" name="Prostoručni oblik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0" name="Prostoručni oblik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1" name="Prostoručni oblik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2" name="Prostoručni oblik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3" name="Prostoručni oblik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4" name="Prostoručni oblik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5" name="Prostoručni oblik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6" name="Prostoručni oblik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7" name="Prostoručni oblik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8" name="Prostoručni oblik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09" name="Prostoručni oblik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0" name="Prostoručni oblik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1" name="Prostoručni oblik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2" name="Prostoručni oblik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3" name="Prostoručni oblik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4" name="Prostoručni oblik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5" name="Prostoručni oblik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6" name="Prostoručni oblik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7" name="Prostoručni oblik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8" name="Prostoručni oblik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19" name="Prostoručni oblik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0" name="Prostoručni oblik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1" name="Prostoručni oblik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2" name="Prostoručni oblik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3" name="Prostoručni oblik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4" name="Prostoručni oblik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5" name="Prostoručni oblik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6" name="Prostoručni oblik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7" name="Prostoručni oblik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8" name="Prostoručni oblik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29" name="Prostoručni oblik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0" name="Prostoručni oblik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1" name="Prostoručni oblik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2" name="Prostoručni oblik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3" name="Prostoručni oblik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4" name="Prostoručni oblik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5" name="Prostoručni oblik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6" name="Prostoručni oblik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7" name="Prostoručni oblik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8" name="Prostoručni oblik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39" name="Prostoručni oblik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0" name="Prostoručni oblik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1" name="Prostoručni oblik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2" name="Prostoručni oblik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3" name="Prostoručni oblik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4" name="Prostoručni oblik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5" name="Prostoručni oblik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6" name="Prostoručni oblik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7" name="Prostoručni oblik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8" name="Prostoručni oblik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49" name="Prostoručni oblik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0" name="Prostoručni oblik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1" name="Prostoručni oblik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2" name="Prostoručni oblik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3" name="Prostoručni oblik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4" name="Prostoručni oblik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5" name="Prostoručni oblik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6" name="Prostoručni oblik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7" name="Prostoručni oblik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8" name="Prostoručni oblik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59" name="Prostoručni oblik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0" name="Prostoručni oblik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1" name="Prostoručni oblik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2" name="Prostoručni oblik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3" name="Prostoručni oblik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4" name="Prostoručni oblik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5" name="Prostoručni oblik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6" name="Prostoručni oblik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7" name="Prostoručni oblik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8" name="Prostoručni oblik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69" name="Prostoručni oblik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0" name="Prostoručni oblik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1" name="Prostoručni oblik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2" name="Prostoručni oblik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3" name="Prostoručni oblik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4" name="Prostoručni oblik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5" name="Prostoručni oblik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6" name="Prostoručni oblik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7" name="Prostoručni oblik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  <p:sp>
          <p:nvSpPr>
            <p:cNvPr id="378" name="Prostoručni oblik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/>
            </a:p>
          </p:txBody>
        </p:sp>
      </p:grp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209287-0F25-401D-AF0E-3D21B214D69D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158" name="crta" descr="Slika crt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Prostoručni oblik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0" name="Prostoručni oblik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1" name="Prostoručni oblik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2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3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4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5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6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7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8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9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0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1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2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3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4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5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6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7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8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9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0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1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2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3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4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5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6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7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8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9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0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1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2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3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4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5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6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7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8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9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0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1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2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3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4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5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6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7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8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9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0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1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2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3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4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5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6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7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8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9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0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1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2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3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4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5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6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7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8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9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0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1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2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96AA99-9553-4153-BC7E-03D77CAB714E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160" name="crta" descr="Slika crt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Prostoručni oblik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2" name="Prostoručni oblik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3" name="Prostoručni oblik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4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5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6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7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8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9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0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1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2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3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4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5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6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7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8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9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0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1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2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3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4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5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6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7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8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9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0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1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2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3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4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5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6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7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8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9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0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1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2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3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4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5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6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7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8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9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0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1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2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3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4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5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6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7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8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9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0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1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2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3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4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5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6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7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8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9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0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1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2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3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4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smtClean="0"/>
              <a:t>Uredite stilove teksta matrice</a:t>
            </a:r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EF402-B967-4332-81B2-53A28E205671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  <p:sp>
        <p:nvSpPr>
          <p:cNvPr id="85" name="Rezervirano mjesto za sadržaj 3"/>
          <p:cNvSpPr>
            <a:spLocks noGrp="1"/>
          </p:cNvSpPr>
          <p:nvPr>
            <p:ph sz="half" idx="13"/>
          </p:nvPr>
        </p:nvSpPr>
        <p:spPr>
          <a:xfrm>
            <a:off x="6249860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grpSp>
        <p:nvGrpSpPr>
          <p:cNvPr id="156" name="crta" descr="Slika crt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Prostoručni oblik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58" name="Prostoručni oblik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59" name="Prostoručni oblik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0" name="Prostoručni oblik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1" name="Prostoručni oblik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2" name="Prostoručni oblik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3" name="Prostoručni oblik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4" name="Prostoručni oblik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5" name="Prostoručni oblik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6" name="Prostoručni oblik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7" name="Prostoručni oblik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8" name="Prostoručni oblik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69" name="Prostoručni oblik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0" name="Prostoručni oblik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1" name="Prostoručni oblik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2" name="Prostoručni oblik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3" name="Prostoručni oblik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4" name="Prostoručni oblik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5" name="Prostoručni oblik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6" name="Prostoručni oblik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7" name="Prostoručni oblik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8" name="Prostoručni oblik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79" name="Prostoručni oblik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0" name="Prostoručni oblik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1" name="Prostoručni oblik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2" name="Prostoručni oblik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3" name="Prostoručni oblik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4" name="Prostoručni oblik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5" name="Prostoručni oblik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6" name="Prostoručni oblik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7" name="Prostoručni oblik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8" name="Prostoručni oblik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89" name="Prostoručni oblik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0" name="Prostoručni oblik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1" name="Prostoručni oblik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2" name="Prostoručni oblik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3" name="Prostoručni oblik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4" name="Prostoručni oblik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5" name="Prostoručni oblik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6" name="Prostoručni oblik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7" name="Prostoručni oblik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8" name="Prostoručni oblik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199" name="Prostoručni oblik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0" name="Prostoručni oblik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1" name="Prostoručni oblik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2" name="Prostoručni oblik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3" name="Prostoručni oblik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4" name="Prostoručni oblik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5" name="Prostoručni oblik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6" name="Prostoručni oblik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7" name="Prostoručni oblik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8" name="Prostoručni oblik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09" name="Prostoručni oblik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0" name="Prostoručni oblik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1" name="Prostoručni oblik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2" name="Prostoručni oblik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3" name="Prostoručni oblik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4" name="Prostoručni oblik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5" name="Prostoručni oblik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6" name="Prostoručni oblik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7" name="Prostoručni oblik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8" name="Prostoručni oblik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19" name="Prostoručni oblik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0" name="Prostoručni oblik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1" name="Prostoručni oblik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2" name="Prostoručni oblik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3" name="Prostoručni oblik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4" name="Prostoručni oblik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5" name="Prostoručni oblik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6" name="Prostoručni oblik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7" name="Prostoručni oblik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8" name="Prostoručni oblik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29" name="Prostoručni oblik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  <p:sp>
          <p:nvSpPr>
            <p:cNvPr id="230" name="Prostoručni oblik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r-HR" dirty="0">
                <a:ln>
                  <a:noFill/>
                </a:ln>
              </a:endParaRPr>
            </a:p>
          </p:txBody>
        </p:sp>
      </p:grp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C308E6-EE8E-4531-A3EB-39BBFBB81FE8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F82672-D62C-4FC9-9B1C-0B16EE5F5739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smtClean="0"/>
              <a:t>Uredite stilove teksta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hr-HR" smtClean="0"/>
              <a:t>Uredite stilove teksta matrice</a:t>
            </a:r>
          </a:p>
          <a:p>
            <a:pPr lvl="1" rtl="0"/>
            <a:r>
              <a:rPr lang="hr-HR" smtClean="0"/>
              <a:t>Druga razina</a:t>
            </a:r>
          </a:p>
          <a:p>
            <a:pPr lvl="2" rtl="0"/>
            <a:r>
              <a:rPr lang="hr-HR" smtClean="0"/>
              <a:t>Treća razina</a:t>
            </a:r>
          </a:p>
          <a:p>
            <a:pPr lvl="3" rtl="0"/>
            <a:r>
              <a:rPr lang="hr-HR" smtClean="0"/>
              <a:t>Četvrta razina</a:t>
            </a:r>
          </a:p>
          <a:p>
            <a:pPr lvl="4" rtl="0"/>
            <a:r>
              <a:rPr lang="hr-HR" smtClean="0"/>
              <a:t>Peta razina</a:t>
            </a:r>
            <a:endParaRPr lang="hr-HR" dirty="0"/>
          </a:p>
        </p:txBody>
      </p:sp>
      <p:grpSp>
        <p:nvGrpSpPr>
          <p:cNvPr id="615" name="okvir" descr="Slika okvir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Prostoručni oblik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rostoručni oblik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rostoručni oblik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Prostoručni oblik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rostoručni oblik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rostoručni oblik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Prostoručni oblik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rostoručni oblik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rostoručni oblik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Prostoručni oblik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rostoručni oblik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rostoručni oblik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779344-90CE-4489-A779-78C916EF3703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za sliku 2" descr="Prazno rezervirano mjesto za dodavanje slike. Kliknite rezervirano mjesto i odaberite sliku koju želite dodati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smtClean="0"/>
              <a:t>Kliknite ikonu da biste dodali  sliku</a:t>
            </a:r>
            <a:endParaRPr lang="hr-HR" dirty="0"/>
          </a:p>
        </p:txBody>
      </p:sp>
      <p:grpSp>
        <p:nvGrpSpPr>
          <p:cNvPr id="614" name="okvir" descr="Slika okvir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Prostoručni oblik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Prostoručni oblik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rostoručni oblik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Prostoručni oblik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Prostoručni oblik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rostoručni oblik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Prostoručni oblik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Prostoručni oblik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rostoručni oblik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rostoručni oblik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rostoručni oblik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rostoručni oblik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rostoručni oblik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rostoručni oblik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rostoručni oblik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rostoručni oblik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rostoručni oblik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rostoručni oblik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rostoručni oblik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rostoručni oblik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rostoručni oblik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rostoručni oblik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rostoručni oblik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rostoručni oblik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rostoručni oblik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rostoručni oblik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rostoručni oblik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rostoručni oblik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rostoručni oblik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rostoručni oblik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rostoručni oblik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rostoručni oblik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rostoručni oblik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rostoručni oblik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rostoručni oblik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rostoručni oblik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rostoručni oblik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rostoručni oblik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rostoručni oblik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rostoručni oblik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rostoručni oblik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rostoručni oblik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rostoručni oblik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rostoručni oblik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rostoručni oblik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rostoručni oblik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rostoručni oblik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rostoručni oblik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rostoručni oblik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rostoručni oblik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rostoručni oblik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rostoručni oblik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rostoručni oblik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rostoručni oblik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rostoručni oblik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rostoručni oblik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rostoručni oblik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rostoručni oblik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rostoručni oblik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rostoručni oblik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rostoručni oblik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rostoručni oblik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rostoručni oblik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rostoručni oblik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rostoručni oblik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rostoručni oblik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rostoručni oblik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rostoručni oblik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rostoručni oblik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rostoručni oblik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rostoručni oblik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rostoručni oblik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rostoručni oblik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rostoručni oblik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rostoručni oblik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rostoručni oblik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rostoručni oblik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rostoručni oblik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rostoručni oblik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rostoručni oblik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Prostoručni oblik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Prostoručni oblik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rostoručni oblik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rostoručni oblik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rostoručni oblik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rostoručni oblik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rostoručni oblik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rostoručni oblik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rostoručni oblik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rostoručni oblik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rostoručni oblik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rostoručni oblik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rostoručni oblik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rostoručni oblik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rostoručni oblik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rostoručni oblik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rostoručni oblik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rostoručni oblik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rostoručni oblik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rostoručni oblik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rostoručni oblik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rostoručni oblik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rostoručni oblik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rostoručni oblik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rostoručni oblik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rostoručni oblik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rostoručni oblik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rostoručni oblik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rostoručni oblik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rostoručni oblik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rostoručni oblik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rostoručni oblik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rostoručni oblik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rostoručni oblik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rostoručni oblik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rostoručni oblik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rostoručni oblik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rostoručni oblik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rostoručni oblik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rostoručni oblik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rostoručni oblik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rostoručni oblik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rostoručni oblik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rostoručni oblik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rostoručni oblik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rostoručni oblik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rostoručni oblik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rostoručni oblik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rostoručni oblik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rostoručni oblik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rostoručni oblik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rostoručni oblik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rostoručni oblik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rostoručni oblik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rostoručni oblik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rostoručni oblik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rostoručni oblik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rostoručni oblik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rostoručni oblik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rostoručni oblik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rostoručni oblik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rostoručni oblik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rostoručni oblik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rostoručni oblik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rostoručni oblik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rostoručni oblik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rostoručni oblik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rostoručni oblik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rostoručni oblik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rostoručni oblik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rostoručni oblik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rostoručni oblik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rostoručni oblik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rostoručni oblik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hr-HR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0F7218-2603-494F-AB8D-F606DD96D41D}" type="datetime1">
              <a:rPr lang="hr-HR" smtClean="0"/>
              <a:t>19.10.2018.</a:t>
            </a:fld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hr-HR" noProof="0" dirty="0" smtClean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 smtClean="0"/>
              <a:t>Kliknite da biste uredili stilove teksta matrice</a:t>
            </a:r>
          </a:p>
          <a:p>
            <a:pPr lvl="1" rtl="0"/>
            <a:r>
              <a:rPr lang="hr-HR" noProof="0" dirty="0" smtClean="0"/>
              <a:t>Druga razina</a:t>
            </a:r>
          </a:p>
          <a:p>
            <a:pPr lvl="2" rtl="0"/>
            <a:r>
              <a:rPr lang="hr-HR" noProof="0" dirty="0" smtClean="0"/>
              <a:t>Treća razina</a:t>
            </a:r>
          </a:p>
          <a:p>
            <a:pPr lvl="3" rtl="0"/>
            <a:r>
              <a:rPr lang="hr-HR" noProof="0" dirty="0" smtClean="0"/>
              <a:t>Četvrta razina</a:t>
            </a:r>
          </a:p>
          <a:p>
            <a:pPr lvl="4" rtl="0"/>
            <a:r>
              <a:rPr lang="hr-HR" noProof="0" dirty="0" smtClean="0"/>
              <a:t>Peta razina</a:t>
            </a:r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F9FFDCE-2C48-42C0-9884-A5D8995316E5}" type="datetime1">
              <a:rPr lang="hr-HR" noProof="0" smtClean="0"/>
              <a:t>19.10.2018.</a:t>
            </a:fld>
            <a:endParaRPr lang="hr-HR" noProof="0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hr-HR" noProof="0" smtClean="0"/>
              <a:pPr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hr-HR" dirty="0" smtClean="0"/>
              <a:t>Razlomci u školskom danu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hr-HR" dirty="0" smtClean="0"/>
              <a:t>Stella Jurak, 6.a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125860" y="274638"/>
            <a:ext cx="10513168" cy="5026570"/>
          </a:xfrm>
        </p:spPr>
        <p:txBody>
          <a:bodyPr rtlCol="0">
            <a:normAutofit/>
          </a:bodyPr>
          <a:lstStyle/>
          <a:p>
            <a:pPr rtl="0"/>
            <a:r>
              <a:rPr lang="hr-HR" dirty="0" smtClean="0"/>
              <a:t>7. Sat učenici su imali TZK. Učitelj im je mjerio brzinu na 60 m. Na to su potrošili 37/45 sata. Nakon toga je učitelj učenike pustio kući. Koliki dio školskog sata su učenici otišli ranije kući?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45/45 – 37/45 = 8/45 sata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Učenici su otišli kući 8/45 sata ranije.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73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180" y="2204864"/>
            <a:ext cx="3600400" cy="3024336"/>
          </a:xfrm>
        </p:spPr>
      </p:pic>
    </p:spTree>
    <p:extLst>
      <p:ext uri="{BB962C8B-B14F-4D97-AF65-F5344CB8AC3E}">
        <p14:creationId xmlns:p14="http://schemas.microsoft.com/office/powerpoint/2010/main" val="116095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zervirano mjesto za sadržaj 13"/>
          <p:cNvSpPr>
            <a:spLocks noGrp="1"/>
          </p:cNvSpPr>
          <p:nvPr>
            <p:ph idx="4294967295"/>
          </p:nvPr>
        </p:nvSpPr>
        <p:spPr>
          <a:xfrm>
            <a:off x="1269876" y="1052736"/>
            <a:ext cx="9144000" cy="4267200"/>
          </a:xfrm>
        </p:spPr>
        <p:txBody>
          <a:bodyPr rtlCol="0">
            <a:normAutofit fontScale="92500" lnSpcReduction="20000"/>
          </a:bodyPr>
          <a:lstStyle/>
          <a:p>
            <a:pPr marL="0" indent="0" rtl="0">
              <a:buNone/>
            </a:pPr>
            <a:r>
              <a:rPr lang="hr-HR" dirty="0" smtClean="0"/>
              <a:t>SRIJEDA. PREMA RASPOREDU UČENICI </a:t>
            </a:r>
            <a:r>
              <a:rPr lang="hr-HR" dirty="0" smtClean="0"/>
              <a:t>6.a </a:t>
            </a:r>
            <a:r>
              <a:rPr lang="hr-HR" dirty="0" smtClean="0"/>
              <a:t>IMAJU SEDAM SATI U ŠKOLI:</a:t>
            </a:r>
          </a:p>
          <a:p>
            <a:pPr marL="457200" indent="-457200" rtl="0">
              <a:buAutoNum type="arabicPeriod"/>
            </a:pPr>
            <a:r>
              <a:rPr lang="hr-HR" dirty="0" smtClean="0"/>
              <a:t>SAT: HRVATSKI JEZIK</a:t>
            </a:r>
          </a:p>
          <a:p>
            <a:pPr marL="457200" indent="-457200" rtl="0">
              <a:buAutoNum type="arabicPeriod"/>
            </a:pPr>
            <a:r>
              <a:rPr lang="hr-HR" dirty="0" smtClean="0"/>
              <a:t>SAT: POVIJEST</a:t>
            </a:r>
          </a:p>
          <a:p>
            <a:pPr marL="457200" indent="-457200" rtl="0">
              <a:buAutoNum type="arabicPeriod"/>
            </a:pPr>
            <a:r>
              <a:rPr lang="hr-HR" dirty="0" smtClean="0"/>
              <a:t>SAT: MATEMATIKA</a:t>
            </a:r>
          </a:p>
          <a:p>
            <a:pPr marL="0" indent="0" rtl="0">
              <a:buNone/>
            </a:pPr>
            <a:r>
              <a:rPr lang="hr-HR" dirty="0" smtClean="0"/>
              <a:t>4. i 5. SAT: LIKOVNI</a:t>
            </a:r>
          </a:p>
          <a:p>
            <a:pPr marL="0" indent="0" rtl="0">
              <a:buNone/>
            </a:pPr>
            <a:r>
              <a:rPr lang="hr-HR" dirty="0" smtClean="0"/>
              <a:t>6. SAT: GLAZBENI</a:t>
            </a:r>
          </a:p>
          <a:p>
            <a:pPr marL="0" indent="0" rtl="0">
              <a:buNone/>
            </a:pPr>
            <a:r>
              <a:rPr lang="hr-HR" dirty="0" smtClean="0"/>
              <a:t>7. SAT: TZK</a:t>
            </a:r>
          </a:p>
          <a:p>
            <a:pPr marL="0" indent="0" rtl="0">
              <a:buNone/>
            </a:pPr>
            <a:endParaRPr lang="hr-HR" dirty="0" smtClean="0"/>
          </a:p>
          <a:p>
            <a:pPr marL="0" indent="0" rtl="0">
              <a:buNone/>
            </a:pPr>
            <a:r>
              <a:rPr lang="hr-HR" dirty="0" smtClean="0"/>
              <a:t>1/7 + 1/7 + 1/7 + 2/7 + 1/7 + 1/7 = 7/7 ODNOSNO JEDAN ŠKOLSKI DAN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 idx="4294967295"/>
          </p:nvPr>
        </p:nvSpPr>
        <p:spPr>
          <a:xfrm>
            <a:off x="1053852" y="274638"/>
            <a:ext cx="10081120" cy="531460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Prvi sat na Hrvatskom jeziku učenici su 13/45 sata obrađivali posvojne zamjenice, a ostatak sata povratno - posvojne zamjenice. Koliki dio školskog sata su učenici obrađivali povratno – posvojne zamjenice?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45/45 – 13/45 = 32/45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Učenici su obrađivali povratno posvojne zamjenice 32/45 sata.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2422004" y="1700808"/>
            <a:ext cx="7082036" cy="2794322"/>
          </a:xfrm>
        </p:spPr>
        <p:txBody>
          <a:bodyPr>
            <a:normAutofit/>
          </a:bodyPr>
          <a:lstStyle/>
          <a:p>
            <a:r>
              <a:rPr lang="hr-HR" dirty="0" err="1" smtClean="0"/>
              <a:t>Velikiii</a:t>
            </a:r>
            <a:r>
              <a:rPr lang="hr-HR" dirty="0" smtClean="0"/>
              <a:t> </a:t>
            </a:r>
            <a:r>
              <a:rPr lang="hr-HR" dirty="0" err="1" smtClean="0"/>
              <a:t>odmorrr</a:t>
            </a:r>
            <a:r>
              <a:rPr lang="hr-HR" dirty="0" smtClean="0"/>
              <a:t>!!!!!!!!!!!!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Veliki odmor traje 15/60 sunčanog sata ili 1/4 sunčanog sata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275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 idx="4294967295"/>
          </p:nvPr>
        </p:nvSpPr>
        <p:spPr>
          <a:xfrm>
            <a:off x="621804" y="274638"/>
            <a:ext cx="11017224" cy="531460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Slijedeći sat je sat Povijesti. U prvoj trećini sata učiteljica je ispitivala dvojicu učenika a ostatak sata su </a:t>
            </a:r>
            <a:r>
              <a:rPr lang="hr-HR" dirty="0" smtClean="0"/>
              <a:t>obrađivali </a:t>
            </a:r>
            <a:r>
              <a:rPr lang="hr-HR" dirty="0" smtClean="0"/>
              <a:t>Veliku seobu naroda. Koliki dio školskog sata su učenici obrađivali novo gradivo?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1/3 SATA = 15/45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45/45 – 15/45 = 30/45 ODNOSNO 2/3 SATA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Učenici su novo gradivo obrađivali 30/45 sata odnosno 2/3 sata.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909836" y="476672"/>
            <a:ext cx="10441160" cy="5688632"/>
          </a:xfrm>
        </p:spPr>
        <p:txBody>
          <a:bodyPr rtlCol="0">
            <a:normAutofit/>
          </a:bodyPr>
          <a:lstStyle/>
          <a:p>
            <a:pPr rtl="0"/>
            <a:r>
              <a:rPr lang="hr-HR" dirty="0" smtClean="0"/>
              <a:t>Treći sat je sat Matematike. 10/45 sata učenici su pisali kratku provjeru zbrajanja i oduzimanja razlomaka. Ostatak sata radili su množenje razlomaka. Koliko vremena su učenici učili množenje razlomaka?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45/45 – 10/45 = 35/45 sata ili 7/9 sata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Učenici su učili množenje razlomaka 35/45 sata ili 7/9 sata.</a:t>
            </a:r>
            <a:br>
              <a:rPr lang="hr-HR" dirty="0" smtClean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775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981844" y="764704"/>
            <a:ext cx="10585176" cy="4896544"/>
          </a:xfrm>
        </p:spPr>
        <p:txBody>
          <a:bodyPr rtlCol="0">
            <a:normAutofit fontScale="90000"/>
          </a:bodyPr>
          <a:lstStyle/>
          <a:p>
            <a:pPr rtl="0"/>
            <a:r>
              <a:rPr lang="hr-HR" dirty="0" smtClean="0"/>
              <a:t>4.i 5. sat je Likovni. 2/3 prvog sata učenici su gledali kratak film o Leonardu da Vinci-u. Ostatak sata su iznosili dojmove o filmu. Koliki dio prvog sata su iznosili dojmove o filmu?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2/3 sata = 30/45 sata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45/45 – 30/45 = 15/45 ili 1/3 sata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Učenici su dojmove o filmu iznosili 1/3 sata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621805" y="692696"/>
            <a:ext cx="11161240" cy="4680520"/>
          </a:xfrm>
        </p:spPr>
        <p:txBody>
          <a:bodyPr rtlCol="0">
            <a:normAutofit/>
          </a:bodyPr>
          <a:lstStyle/>
          <a:p>
            <a:r>
              <a:rPr lang="hr-HR" dirty="0" smtClean="0"/>
              <a:t>Na drugom satu likovnog učenici su 17/45 sata slikali, 12/45 sata je učiteljica ocjenjivala radove. Koliko je vremena učenicima ostalo za kviz koji im je pripremila učiteljica?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17/45 + 12/45 = 39/45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45/45 – 39/45 = 6/45 </a:t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Učenici su igrali kviz 6/45 sata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413892" y="1268760"/>
            <a:ext cx="9505056" cy="338437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6. Sat učenici su imali Glazbeni. Cijeli sat su pisali test. I to 20/45 sata pisali su teoriju a 25/45 sata pisali su slušni test. </a:t>
            </a: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20/45 + 25/45 = 45/45 ili jedan školski sat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ska ploč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9529467_TF02804846_TF02804846" id="{A5489B6C-81BC-479F-9848-A82C7F5662CB}" vid="{446BF683-5578-459A-BFDA-67523B809D0D}"/>
    </a:ext>
  </a:extLst>
</a:theme>
</file>

<file path=ppt/theme/theme2.xml><?xml version="1.0" encoding="utf-8"?>
<a:theme xmlns:a="http://schemas.openxmlformats.org/drawingml/2006/main" name="Tema sustava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Obrazovna prezentacija s motivom školske ploče (široki zaslon)</Template>
  <TotalTime>50</TotalTime>
  <Words>321</Words>
  <Application>Microsoft Office PowerPoint</Application>
  <PresentationFormat>Prilagođeno</PresentationFormat>
  <Paragraphs>30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Školska ploča 16 x 9</vt:lpstr>
      <vt:lpstr>Razlomci u školskom danu</vt:lpstr>
      <vt:lpstr>PowerPointova prezentacija</vt:lpstr>
      <vt:lpstr>Prvi sat na Hrvatskom jeziku učenici su 13/45 sata obrađivali posvojne zamjenice, a ostatak sata povratno - posvojne zamjenice. Koliki dio školskog sata su učenici obrađivali povratno – posvojne zamjenice?   45/45 – 13/45 = 32/45   Učenici su obrađivali povratno posvojne zamjenice 32/45 sata.</vt:lpstr>
      <vt:lpstr>Velikiii odmorrr!!!!!!!!!!!!   Veliki odmor traje 15/60 sunčanog sata ili 1/4 sunčanog sata</vt:lpstr>
      <vt:lpstr>Slijedeći sat je sat Povijesti. U prvoj trećini sata učiteljica je ispitivala dvojicu učenika a ostatak sata su obrađivali Veliku seobu naroda. Koliki dio školskog sata su učenici obrađivali novo gradivo?   1/3 SATA = 15/45  45/45 – 15/45 = 30/45 ODNOSNO 2/3 SATA  Učenici su novo gradivo obrađivali 30/45 sata odnosno 2/3 sata.</vt:lpstr>
      <vt:lpstr>Treći sat je sat Matematike. 10/45 sata učenici su pisali kratku provjeru zbrajanja i oduzimanja razlomaka. Ostatak sata radili su množenje razlomaka. Koliko vremena su učenici učili množenje razlomaka?   45/45 – 10/45 = 35/45 sata ili 7/9 sata  Učenici su učili množenje razlomaka 35/45 sata ili 7/9 sata. </vt:lpstr>
      <vt:lpstr>4.i 5. sat je Likovni. 2/3 prvog sata učenici su gledali kratak film o Leonardu da Vinci-u. Ostatak sata su iznosili dojmove o filmu. Koliki dio prvog sata su iznosili dojmove o filmu?   2/3 sata = 30/45 sata  45/45 – 30/45 = 15/45 ili 1/3 sata  Učenici su dojmove o filmu iznosili 1/3 sata</vt:lpstr>
      <vt:lpstr>Na drugom satu likovnog učenici su 17/45 sata slikali, 12/45 sata je učiteljica ocjenjivala radove. Koliko je vremena učenicima ostalo za kviz koji im je pripremila učiteljica?  17/45 + 12/45 = 39/45  45/45 – 39/45 = 6/45   Učenici su igrali kviz 6/45 sata</vt:lpstr>
      <vt:lpstr>6. Sat učenici su imali Glazbeni. Cijeli sat su pisali test. I to 20/45 sata pisali su teoriju a 25/45 sata pisali su slušni test.    20/45 + 25/45 = 45/45 ili jedan školski sat</vt:lpstr>
      <vt:lpstr>7. Sat učenici su imali TZK. Učitelj im je mjerio brzinu na 60 m. Na to su potrošili 37/45 sata. Nakon toga je učitelj učenike pustio kući. Koliki dio školskog sata su učenici otišli ranije kući?  45/45 – 37/45 = 8/45 sata  Učenici su otišli kući 8/45 sata ranije.</vt:lpstr>
      <vt:lpstr>HVALA NA PAŽNJI!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 u školskom danu</dc:title>
  <dc:creator>Jurak</dc:creator>
  <cp:lastModifiedBy>Korisnik</cp:lastModifiedBy>
  <cp:revision>14</cp:revision>
  <dcterms:created xsi:type="dcterms:W3CDTF">2018-10-14T15:32:46Z</dcterms:created>
  <dcterms:modified xsi:type="dcterms:W3CDTF">2018-10-19T18:02:25Z</dcterms:modified>
</cp:coreProperties>
</file>