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C7A3-3E08-4029-8A93-08690035F3CD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5AD9-C932-40F6-95FD-C8B8ACAB1B5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C7A3-3E08-4029-8A93-08690035F3CD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5AD9-C932-40F6-95FD-C8B8ACAB1B5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C7A3-3E08-4029-8A93-08690035F3CD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5AD9-C932-40F6-95FD-C8B8ACAB1B59}" type="slidenum">
              <a:rPr lang="hr-HR" smtClean="0"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C7A3-3E08-4029-8A93-08690035F3CD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5AD9-C932-40F6-95FD-C8B8ACAB1B59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C7A3-3E08-4029-8A93-08690035F3CD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5AD9-C932-40F6-95FD-C8B8ACAB1B5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C7A3-3E08-4029-8A93-08690035F3CD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5AD9-C932-40F6-95FD-C8B8ACAB1B59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C7A3-3E08-4029-8A93-08690035F3CD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5AD9-C932-40F6-95FD-C8B8ACAB1B5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C7A3-3E08-4029-8A93-08690035F3CD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5AD9-C932-40F6-95FD-C8B8ACAB1B5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C7A3-3E08-4029-8A93-08690035F3CD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5AD9-C932-40F6-95FD-C8B8ACAB1B5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C7A3-3E08-4029-8A93-08690035F3CD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5AD9-C932-40F6-95FD-C8B8ACAB1B59}" type="slidenum">
              <a:rPr lang="hr-HR" smtClean="0"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C7A3-3E08-4029-8A93-08690035F3CD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5AD9-C932-40F6-95FD-C8B8ACAB1B59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FC8C7A3-3E08-4029-8A93-08690035F3CD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B4D5AD9-C932-40F6-95FD-C8B8ACAB1B59}" type="slidenum">
              <a:rPr lang="hr-HR" smtClean="0"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9600" dirty="0" smtClean="0"/>
              <a:t>SUNČANI SAT I RAZLOMCI</a:t>
            </a:r>
            <a:endParaRPr lang="hr-HR" sz="9600" dirty="0"/>
          </a:p>
        </p:txBody>
      </p:sp>
    </p:spTree>
    <p:extLst>
      <p:ext uri="{BB962C8B-B14F-4D97-AF65-F5344CB8AC3E}">
        <p14:creationId xmlns:p14="http://schemas.microsoft.com/office/powerpoint/2010/main" val="281358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772816"/>
            <a:ext cx="7912389" cy="4811688"/>
          </a:xfrm>
        </p:spPr>
        <p:txBody>
          <a:bodyPr/>
          <a:lstStyle/>
          <a:p>
            <a:r>
              <a:rPr lang="hr-HR" dirty="0" smtClean="0"/>
              <a:t>Sunčani sat u Varaždinu                   Sunčani sat u Veneciji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/>
              <a:t>SUNČANI SAT</a:t>
            </a:r>
            <a:endParaRPr lang="hr-HR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80" y="2348880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348880"/>
            <a:ext cx="3065907" cy="427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1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476672"/>
            <a:ext cx="8136903" cy="5649491"/>
          </a:xfrm>
        </p:spPr>
        <p:txBody>
          <a:bodyPr>
            <a:normAutofit/>
          </a:bodyPr>
          <a:lstStyle/>
          <a:p>
            <a:r>
              <a:rPr lang="hr-HR" sz="3200" dirty="0" smtClean="0"/>
              <a:t>-astronomska naprava</a:t>
            </a:r>
          </a:p>
          <a:p>
            <a:r>
              <a:rPr lang="hr-HR" sz="3200" dirty="0" smtClean="0"/>
              <a:t>-promjenom položaja Sunca pokazuje vrijeme približno točno</a:t>
            </a:r>
          </a:p>
          <a:p>
            <a:r>
              <a:rPr lang="hr-HR" sz="3200" dirty="0" smtClean="0"/>
              <a:t>-njime su se koristili od antičkog doba</a:t>
            </a:r>
          </a:p>
          <a:p>
            <a:r>
              <a:rPr lang="hr-HR" sz="3200" dirty="0" smtClean="0"/>
              <a:t>-do 19.st.-glavi način praćenja vremena</a:t>
            </a:r>
          </a:p>
          <a:p>
            <a:endParaRPr lang="hr-HR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4104456" cy="307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18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844824"/>
                <a:ext cx="7776864" cy="4464496"/>
              </a:xfrm>
            </p:spPr>
            <p:txBody>
              <a:bodyPr/>
              <a:lstStyle/>
              <a:p>
                <a:r>
                  <a:rPr lang="hr-HR" dirty="0" smtClean="0"/>
                  <a:t>1 h = 60 min</a:t>
                </a:r>
              </a:p>
              <a:p>
                <a:r>
                  <a:rPr lang="hr-HR" dirty="0" smtClean="0"/>
                  <a:t>Preciznost sunčanog sata – 5 min</a:t>
                </a:r>
              </a:p>
              <a:p>
                <a14:m>
                  <m:oMath xmlns:m="http://schemas.openxmlformats.org/officeDocument/2006/math">
                    <m:r>
                      <a:rPr lang="hr-HR" b="0" i="1" smtClean="0">
                        <a:latin typeface="Cambria Math"/>
                      </a:rPr>
                      <m:t>5 </m:t>
                    </m:r>
                    <m:r>
                      <a:rPr lang="hr-HR" b="0" i="1" smtClean="0">
                        <a:latin typeface="Cambria Math"/>
                      </a:rPr>
                      <m:t>𝑚𝑖𝑛</m:t>
                    </m:r>
                    <m:r>
                      <a:rPr lang="hr-H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hr-HR" b="0" i="1" smtClean="0">
                            <a:latin typeface="Cambria Math"/>
                          </a:rPr>
                          <m:t>60</m:t>
                        </m:r>
                      </m:den>
                    </m:f>
                    <m:r>
                      <a:rPr lang="hr-HR" b="0" i="1" smtClean="0">
                        <a:latin typeface="Cambria Math"/>
                      </a:rPr>
                      <m:t>h</m:t>
                    </m:r>
                    <m:r>
                      <a:rPr lang="hr-H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hr-HR" b="0" i="1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hr-HR" b="0" i="1" smtClean="0">
                        <a:latin typeface="Cambria Math"/>
                      </a:rPr>
                      <m:t>h</m:t>
                    </m:r>
                  </m:oMath>
                </a14:m>
                <a:endParaRPr lang="hr-HR" dirty="0" smtClean="0"/>
              </a:p>
              <a:p>
                <a:r>
                  <a:rPr lang="hr-HR" dirty="0" smtClean="0"/>
                  <a:t>1 dan = 24 h = 1440 min</a:t>
                </a:r>
              </a:p>
              <a:p>
                <a14:m>
                  <m:oMath xmlns:m="http://schemas.openxmlformats.org/officeDocument/2006/math">
                    <m:r>
                      <a:rPr lang="hr-HR" b="0" i="1" smtClean="0">
                        <a:latin typeface="Cambria Math"/>
                      </a:rPr>
                      <m:t>5</m:t>
                    </m:r>
                    <m:r>
                      <a:rPr lang="hr-HR" b="0" i="1" smtClean="0">
                        <a:latin typeface="Cambria Math"/>
                      </a:rPr>
                      <m:t>𝑚𝑖𝑛</m:t>
                    </m:r>
                    <m:r>
                      <a:rPr lang="hr-H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hr-HR" b="0" i="1" smtClean="0">
                            <a:latin typeface="Cambria Math"/>
                          </a:rPr>
                          <m:t>1440</m:t>
                        </m:r>
                      </m:den>
                    </m:f>
                    <m:r>
                      <a:rPr lang="hr-HR" b="0" i="1" smtClean="0">
                        <a:latin typeface="Cambria Math"/>
                      </a:rPr>
                      <m:t>𝑑𝑎𝑛𝑎</m:t>
                    </m:r>
                    <m:r>
                      <a:rPr lang="hr-H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hr-HR" b="0" i="1" smtClean="0">
                            <a:latin typeface="Cambria Math"/>
                          </a:rPr>
                          <m:t>288</m:t>
                        </m:r>
                      </m:den>
                    </m:f>
                    <m:r>
                      <a:rPr lang="hr-HR" b="0" i="1" smtClean="0">
                        <a:latin typeface="Cambria Math"/>
                      </a:rPr>
                      <m:t>𝑑𝑎𝑛𝑎</m:t>
                    </m:r>
                  </m:oMath>
                </a14:m>
                <a:endParaRPr lang="hr-HR" b="0" dirty="0" smtClean="0"/>
              </a:p>
              <a:p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844824"/>
                <a:ext cx="7776864" cy="4464496"/>
              </a:xfrm>
              <a:blipFill rotWithShape="1">
                <a:blip r:embed="rId2"/>
                <a:stretch>
                  <a:fillRect l="-1255" t="-150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800" dirty="0" smtClean="0"/>
              <a:t>MATEMATIKA-SUNČANI SATOVI</a:t>
            </a:r>
            <a:endParaRPr lang="hr-HR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2448272" cy="236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93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332656"/>
                <a:ext cx="8208911" cy="619268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hr-HR" dirty="0" smtClean="0"/>
              </a:p>
              <a:p>
                <a:endParaRPr lang="hr-HR" dirty="0"/>
              </a:p>
              <a:p>
                <a:r>
                  <a:rPr lang="hr-HR" dirty="0" smtClean="0"/>
                  <a:t>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hr-HR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hr-HR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hr-HR" b="0" i="0" smtClean="0">
                        <a:latin typeface="Cambria Math"/>
                      </a:rPr>
                      <m:t>h</m:t>
                    </m:r>
                    <m:r>
                      <a:rPr lang="hr-HR" b="0" i="0" smtClean="0">
                        <a:latin typeface="Cambria Math"/>
                      </a:rPr>
                      <m:t>=7</m:t>
                    </m:r>
                    <m:f>
                      <m:fPr>
                        <m:ctrlPr>
                          <a:rPr lang="hr-H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hr-HR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hr-HR" dirty="0" smtClean="0"/>
                  <a:t> * 60 min = 450 min =</a:t>
                </a:r>
              </a:p>
              <a:p>
                <a:r>
                  <a:rPr lang="hr-HR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/>
                          </a:rPr>
                          <m:t>450</m:t>
                        </m:r>
                      </m:num>
                      <m:den>
                        <m:r>
                          <a:rPr lang="hr-HR" b="0" i="1" smtClean="0">
                            <a:latin typeface="Cambria Math"/>
                          </a:rPr>
                          <m:t>1440</m:t>
                        </m:r>
                      </m:den>
                    </m:f>
                  </m:oMath>
                </a14:m>
                <a:r>
                  <a:rPr lang="hr-HR" dirty="0" smtClean="0"/>
                  <a:t> dana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hr-HR" b="0" i="1" smtClean="0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r>
                  <a:rPr lang="hr-HR" dirty="0" smtClean="0"/>
                  <a:t> dana</a:t>
                </a:r>
              </a:p>
              <a:p>
                <a:r>
                  <a:rPr lang="hr-HR" dirty="0" smtClean="0"/>
                  <a:t>D (45,144) =3*3 = 9</a:t>
                </a:r>
              </a:p>
              <a:p>
                <a:r>
                  <a:rPr lang="hr-HR" dirty="0" smtClean="0"/>
                  <a:t>45,144   3</a:t>
                </a:r>
              </a:p>
              <a:p>
                <a:r>
                  <a:rPr lang="hr-HR" dirty="0" smtClean="0"/>
                  <a:t>15,48     3</a:t>
                </a:r>
              </a:p>
              <a:p>
                <a:r>
                  <a:rPr lang="hr-HR" dirty="0" smtClean="0"/>
                  <a:t>5,16</a:t>
                </a:r>
              </a:p>
              <a:p>
                <a:endParaRPr lang="hr-HR" dirty="0"/>
              </a:p>
              <a:p>
                <a:endParaRPr lang="hr-HR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332656"/>
                <a:ext cx="8208911" cy="6192688"/>
              </a:xfrm>
              <a:blipFill rotWithShape="1">
                <a:blip r:embed="rId2"/>
                <a:stretch>
                  <a:fillRect l="-118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9684568" y="54868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63688" y="2996952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91000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33056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048672"/>
          </a:xfrm>
        </p:spPr>
        <p:txBody>
          <a:bodyPr/>
          <a:lstStyle/>
          <a:p>
            <a:r>
              <a:rPr lang="hr-HR" dirty="0" smtClean="0"/>
              <a:t>HVALA NA PAŽNJI !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MAJA RACANOVIĆ, 6.B</a:t>
            </a:r>
            <a:endParaRPr lang="hr-HR" dirty="0"/>
          </a:p>
        </p:txBody>
      </p:sp>
      <p:sp>
        <p:nvSpPr>
          <p:cNvPr id="4" name="Smiley Face 3"/>
          <p:cNvSpPr/>
          <p:nvPr/>
        </p:nvSpPr>
        <p:spPr>
          <a:xfrm>
            <a:off x="2123728" y="2708920"/>
            <a:ext cx="1440160" cy="122413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Lightning Bolt 5"/>
          <p:cNvSpPr/>
          <p:nvPr/>
        </p:nvSpPr>
        <p:spPr>
          <a:xfrm>
            <a:off x="4788024" y="2852936"/>
            <a:ext cx="1440160" cy="122413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945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17">
      <a:dk1>
        <a:srgbClr val="FFFFFF"/>
      </a:dk1>
      <a:lt1>
        <a:srgbClr val="FFFF00"/>
      </a:lt1>
      <a:dk2>
        <a:srgbClr val="080808"/>
      </a:dk2>
      <a:lt2>
        <a:srgbClr val="FFFF00"/>
      </a:lt2>
      <a:accent1>
        <a:srgbClr val="FFFFFF"/>
      </a:accent1>
      <a:accent2>
        <a:srgbClr val="FFFF00"/>
      </a:accent2>
      <a:accent3>
        <a:srgbClr val="080808"/>
      </a:accent3>
      <a:accent4>
        <a:srgbClr val="FFFF00"/>
      </a:accent4>
      <a:accent5>
        <a:srgbClr val="FFFFFF"/>
      </a:accent5>
      <a:accent6>
        <a:srgbClr val="FFFF00"/>
      </a:accent6>
      <a:hlink>
        <a:srgbClr val="FFFFFF"/>
      </a:hlink>
      <a:folHlink>
        <a:srgbClr val="FFFF0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</TotalTime>
  <Words>139</Words>
  <Application>Microsoft Office PowerPoint</Application>
  <PresentationFormat>Prikaz na zaslonu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Waveform</vt:lpstr>
      <vt:lpstr>SUNČANI SAT I RAZLOMCI</vt:lpstr>
      <vt:lpstr>SUNČANI SAT</vt:lpstr>
      <vt:lpstr>PowerPointova prezentacija</vt:lpstr>
      <vt:lpstr>MATEMATIKA-SUNČANI SATOVI</vt:lpstr>
      <vt:lpstr>PowerPointova prezentacija</vt:lpstr>
      <vt:lpstr>HVALA NA PAŽNJI !    MAJA RACANOVIĆ, 6.B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SUNČANI SAT I RAZLOMCI</dc:title>
  <dc:creator>Windows korisnik</dc:creator>
  <cp:lastModifiedBy>Korisnik</cp:lastModifiedBy>
  <cp:revision>8</cp:revision>
  <dcterms:created xsi:type="dcterms:W3CDTF">2018-10-08T10:51:46Z</dcterms:created>
  <dcterms:modified xsi:type="dcterms:W3CDTF">2018-10-20T05:12:05Z</dcterms:modified>
</cp:coreProperties>
</file>