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41BF476-A596-4EF2-8CC5-9DB21DF081F1}" type="datetimeFigureOut">
              <a:rPr lang="hr-HR" smtClean="0"/>
              <a:t>19.10.2018.</a:t>
            </a:fld>
            <a:endParaRPr lang="hr-H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EA7AD15-906A-41FE-804E-3AF46A34D313}" type="slidenum">
              <a:rPr lang="hr-HR" smtClean="0"/>
              <a:t>‹#›</a:t>
            </a:fld>
            <a:endParaRPr lang="hr-H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F476-A596-4EF2-8CC5-9DB21DF081F1}" type="datetimeFigureOut">
              <a:rPr lang="hr-HR" smtClean="0"/>
              <a:t>19.10.2018.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7AD15-906A-41FE-804E-3AF46A34D31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F476-A596-4EF2-8CC5-9DB21DF081F1}" type="datetimeFigureOut">
              <a:rPr lang="hr-HR" smtClean="0"/>
              <a:t>19.10.2018.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7AD15-906A-41FE-804E-3AF46A34D31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F476-A596-4EF2-8CC5-9DB21DF081F1}" type="datetimeFigureOut">
              <a:rPr lang="hr-HR" smtClean="0"/>
              <a:t>19.10.2018.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7AD15-906A-41FE-804E-3AF46A34D31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F476-A596-4EF2-8CC5-9DB21DF081F1}" type="datetimeFigureOut">
              <a:rPr lang="hr-HR" smtClean="0"/>
              <a:t>19.10.2018.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7AD15-906A-41FE-804E-3AF46A34D31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F476-A596-4EF2-8CC5-9DB21DF081F1}" type="datetimeFigureOut">
              <a:rPr lang="hr-HR" smtClean="0"/>
              <a:t>19.10.2018.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7AD15-906A-41FE-804E-3AF46A34D313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F476-A596-4EF2-8CC5-9DB21DF081F1}" type="datetimeFigureOut">
              <a:rPr lang="hr-HR" smtClean="0"/>
              <a:t>19.10.2018.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7AD15-906A-41FE-804E-3AF46A34D31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F476-A596-4EF2-8CC5-9DB21DF081F1}" type="datetimeFigureOut">
              <a:rPr lang="hr-HR" smtClean="0"/>
              <a:t>19.10.2018.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7AD15-906A-41FE-804E-3AF46A34D31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F476-A596-4EF2-8CC5-9DB21DF081F1}" type="datetimeFigureOut">
              <a:rPr lang="hr-HR" smtClean="0"/>
              <a:t>19.10.2018.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7AD15-906A-41FE-804E-3AF46A34D31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F476-A596-4EF2-8CC5-9DB21DF081F1}" type="datetimeFigureOut">
              <a:rPr lang="hr-HR" smtClean="0"/>
              <a:t>19.10.2018.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7AD15-906A-41FE-804E-3AF46A34D313}" type="slidenum">
              <a:rPr lang="hr-HR" smtClean="0"/>
              <a:t>‹#›</a:t>
            </a:fld>
            <a:endParaRPr lang="hr-H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F476-A596-4EF2-8CC5-9DB21DF081F1}" type="datetimeFigureOut">
              <a:rPr lang="hr-HR" smtClean="0"/>
              <a:t>19.10.2018.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7AD15-906A-41FE-804E-3AF46A34D31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41BF476-A596-4EF2-8CC5-9DB21DF081F1}" type="datetimeFigureOut">
              <a:rPr lang="hr-HR" smtClean="0"/>
              <a:t>19.10.2018.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EA7AD15-906A-41FE-804E-3AF46A34D313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Razlomci i školski sat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3214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Razlomci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hr-HR" dirty="0"/>
              <a:t>razlomak je broj koji opisuje jedan ili više jednakih dijelova cjeline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636912"/>
            <a:ext cx="3301275" cy="2508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2287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mtClean="0"/>
              <a:t>Razlomci u svakodnevnom životu</a:t>
            </a:r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Svakodnevno se susrećemo s razlomcima, u kući, dućanu, na igri, u </a:t>
            </a:r>
            <a:r>
              <a:rPr lang="hr-HR" dirty="0" smtClean="0"/>
              <a:t>školi</a:t>
            </a:r>
            <a:endParaRPr lang="hr-HR" dirty="0" smtClean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7704" y="3356992"/>
            <a:ext cx="4780859" cy="1944216"/>
          </a:xfrm>
        </p:spPr>
      </p:pic>
    </p:spTree>
    <p:extLst>
      <p:ext uri="{BB962C8B-B14F-4D97-AF65-F5344CB8AC3E}">
        <p14:creationId xmlns:p14="http://schemas.microsoft.com/office/powerpoint/2010/main" val="53646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3492" y="764704"/>
            <a:ext cx="6777317" cy="5067925"/>
          </a:xfrm>
        </p:spPr>
        <p:txBody>
          <a:bodyPr anchor="ctr"/>
          <a:lstStyle/>
          <a:p>
            <a:r>
              <a:rPr lang="hr-HR" dirty="0" smtClean="0"/>
              <a:t>Naš </a:t>
            </a:r>
            <a:r>
              <a:rPr lang="hr-HR" dirty="0" smtClean="0"/>
              <a:t>školski  sat također je moguće razdijeliti na razlomke</a:t>
            </a:r>
          </a:p>
          <a:p>
            <a:r>
              <a:rPr lang="hr-HR" dirty="0" smtClean="0"/>
              <a:t>Uzmimo na primjer sat matematike</a:t>
            </a:r>
          </a:p>
        </p:txBody>
      </p:sp>
    </p:spTree>
    <p:extLst>
      <p:ext uri="{BB962C8B-B14F-4D97-AF65-F5344CB8AC3E}">
        <p14:creationId xmlns:p14="http://schemas.microsoft.com/office/powerpoint/2010/main" val="4099086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3492" y="1196752"/>
            <a:ext cx="6777317" cy="4635877"/>
          </a:xfrm>
        </p:spPr>
        <p:txBody>
          <a:bodyPr/>
          <a:lstStyle/>
          <a:p>
            <a:r>
              <a:rPr lang="vi-VN" dirty="0"/>
              <a:t>Uvod u novu nastavnu cjelinu traje 5 minuta, to je 1/9 sata</a:t>
            </a:r>
          </a:p>
          <a:p>
            <a:r>
              <a:rPr lang="vi-VN" dirty="0"/>
              <a:t>Obrađivanje gradiva traje 30 minuta, to jest 2/3 sata</a:t>
            </a:r>
          </a:p>
          <a:p>
            <a:r>
              <a:rPr lang="vi-VN" dirty="0"/>
              <a:t>Za rješavanje zadataka potrebno nam je 10 minuta, što u razlomcima iznosi 2/9 sata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40722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3492" y="692696"/>
            <a:ext cx="6777317" cy="5139933"/>
          </a:xfrm>
        </p:spPr>
        <p:txBody>
          <a:bodyPr/>
          <a:lstStyle/>
          <a:p>
            <a:r>
              <a:rPr lang="hr-HR" dirty="0" smtClean="0"/>
              <a:t>Nastavni s</a:t>
            </a:r>
            <a:r>
              <a:rPr lang="hr-HR" dirty="0" smtClean="0"/>
              <a:t>at </a:t>
            </a:r>
            <a:r>
              <a:rPr lang="hr-HR" dirty="0" smtClean="0"/>
              <a:t>je isto tako moguće podijeliti na razlomke prema našoj zainteresiranosti za sat</a:t>
            </a:r>
          </a:p>
          <a:p>
            <a:r>
              <a:rPr lang="hr-HR" dirty="0" smtClean="0"/>
              <a:t>Ako smo dobre volje i spremni za svladavanje novih matematičkih znanja naša zainteresiranost za sat iznosi 8/9, nije 1 cijelo jer se naša pažnja uvijek usmjeruje na nešto drugo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501008"/>
            <a:ext cx="4009628" cy="268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2108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3492" y="1412776"/>
            <a:ext cx="6777317" cy="4419853"/>
          </a:xfrm>
        </p:spPr>
        <p:txBody>
          <a:bodyPr/>
          <a:lstStyle/>
          <a:p>
            <a:r>
              <a:rPr lang="hr-HR" dirty="0"/>
              <a:t>Ako nismo dobre volje i nismo zainteresirani za rad, naš rad i zalaganje na satu iznosi 1/9 jer ipak ima nešto malo našeg truda, jer to moramo odraditi</a:t>
            </a:r>
          </a:p>
          <a:p>
            <a:endParaRPr lang="hr-H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356992"/>
            <a:ext cx="4358804" cy="2897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9683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3492" y="1412776"/>
            <a:ext cx="6777317" cy="4419853"/>
          </a:xfrm>
        </p:spPr>
        <p:txBody>
          <a:bodyPr/>
          <a:lstStyle/>
          <a:p>
            <a:r>
              <a:rPr lang="hr-HR" dirty="0" smtClean="0"/>
              <a:t>Tijekom pisanja provjere znanja, potroši se 8/9 sata jer onu 1/9 potrošimo na dijeljenje ispita znanja</a:t>
            </a:r>
          </a:p>
          <a:p>
            <a:r>
              <a:rPr lang="hr-HR" dirty="0" smtClean="0"/>
              <a:t>Dok se tijekom usmenog ispita potroše 2/15 sata </a:t>
            </a:r>
            <a:endParaRPr lang="hr-H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573016"/>
            <a:ext cx="4191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835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Kraj!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Hvala na pažnji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algn="r"/>
            <a:r>
              <a:rPr lang="hr-HR" dirty="0" smtClean="0"/>
              <a:t>Karlo Hrupek, 6.a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31442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24</TotalTime>
  <Words>196</Words>
  <Application>Microsoft Office PowerPoint</Application>
  <PresentationFormat>Prikaz na zaslonu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0" baseType="lpstr">
      <vt:lpstr>Austin</vt:lpstr>
      <vt:lpstr>Razlomci i školski sat </vt:lpstr>
      <vt:lpstr>Razlomci</vt:lpstr>
      <vt:lpstr>Razlomci u svakodnevnom životu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Kraj!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Razlomci i školski sat</dc:title>
  <dc:creator>pc</dc:creator>
  <cp:lastModifiedBy>Korisnik</cp:lastModifiedBy>
  <cp:revision>4</cp:revision>
  <dcterms:created xsi:type="dcterms:W3CDTF">2018-10-14T10:36:50Z</dcterms:created>
  <dcterms:modified xsi:type="dcterms:W3CDTF">2018-10-19T18:00:07Z</dcterms:modified>
</cp:coreProperties>
</file>