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60" r:id="rId3"/>
    <p:sldId id="257" r:id="rId4"/>
    <p:sldId id="263" r:id="rId5"/>
    <p:sldId id="259" r:id="rId6"/>
    <p:sldId id="261" r:id="rId7"/>
    <p:sldId id="262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5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690" y="36"/>
      </p:cViewPr>
      <p:guideLst>
        <p:guide orient="horz" pos="27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4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940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932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18906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583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99775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644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1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9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9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1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0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2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8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0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0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8624D31-43A5-475A-80CF-332C9F6DCF35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94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500" y="1393824"/>
            <a:ext cx="8001000" cy="2971801"/>
          </a:xfrm>
        </p:spPr>
        <p:txBody>
          <a:bodyPr>
            <a:normAutofit/>
          </a:bodyPr>
          <a:lstStyle/>
          <a:p>
            <a:r>
              <a:rPr lang="hr-HR" sz="5400" b="1" dirty="0" smtClean="0"/>
              <a:t>Spirala drugog korijena</a:t>
            </a:r>
            <a:endParaRPr lang="hr-HR" sz="5400" b="1" dirty="0"/>
          </a:p>
        </p:txBody>
      </p:sp>
    </p:spTree>
    <p:extLst>
      <p:ext uri="{BB962C8B-B14F-4D97-AF65-F5344CB8AC3E}">
        <p14:creationId xmlns:p14="http://schemas.microsoft.com/office/powerpoint/2010/main" val="38437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234" y="185670"/>
            <a:ext cx="6019800" cy="1143000"/>
          </a:xfrm>
        </p:spPr>
        <p:txBody>
          <a:bodyPr/>
          <a:lstStyle/>
          <a:p>
            <a:r>
              <a:rPr lang="hr-HR" dirty="0" smtClean="0"/>
              <a:t>Nešto o Theodorusu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4254" y="1416676"/>
            <a:ext cx="8810780" cy="2147193"/>
          </a:xfrm>
        </p:spPr>
        <p:txBody>
          <a:bodyPr>
            <a:normAutofit fontScale="25000" lnSpcReduction="20000"/>
          </a:bodyPr>
          <a:lstStyle/>
          <a:p>
            <a:r>
              <a:rPr lang="hr-HR" sz="9600" b="1" dirty="0" smtClean="0">
                <a:solidFill>
                  <a:schemeClr val="tx1"/>
                </a:solidFill>
              </a:rPr>
              <a:t>-Theodorus od Cirene bio je drevni libijski Grk i živio je tijekom 5. stoljeća prije Krista.</a:t>
            </a:r>
          </a:p>
          <a:p>
            <a:r>
              <a:rPr lang="hr-HR" sz="9600" b="1" dirty="0" smtClean="0">
                <a:solidFill>
                  <a:schemeClr val="tx1"/>
                </a:solidFill>
              </a:rPr>
              <a:t>-Rođen </a:t>
            </a:r>
            <a:r>
              <a:rPr lang="hr-HR" sz="9600" b="1" dirty="0">
                <a:solidFill>
                  <a:schemeClr val="tx1"/>
                </a:solidFill>
              </a:rPr>
              <a:t>je u </a:t>
            </a:r>
            <a:r>
              <a:rPr lang="hr-HR" sz="9600" b="1" dirty="0" smtClean="0">
                <a:solidFill>
                  <a:schemeClr val="tx1"/>
                </a:solidFill>
              </a:rPr>
              <a:t>sjevernoafričkoj </a:t>
            </a:r>
            <a:r>
              <a:rPr lang="hr-HR" sz="9600" b="1" dirty="0">
                <a:solidFill>
                  <a:schemeClr val="tx1"/>
                </a:solidFill>
              </a:rPr>
              <a:t>koloniji Cirene, i očigledno je poučavao i ondje </a:t>
            </a:r>
            <a:r>
              <a:rPr lang="hr-HR" sz="9600" b="1" dirty="0" smtClean="0">
                <a:solidFill>
                  <a:schemeClr val="tx1"/>
                </a:solidFill>
              </a:rPr>
              <a:t>i u Ateni.</a:t>
            </a:r>
          </a:p>
          <a:p>
            <a:r>
              <a:rPr lang="hr-HR" sz="9600" b="1" dirty="0" smtClean="0">
                <a:solidFill>
                  <a:schemeClr val="tx1"/>
                </a:solidFill>
              </a:rPr>
              <a:t>-Malo </a:t>
            </a:r>
            <a:r>
              <a:rPr lang="hr-HR" sz="9600" b="1" dirty="0">
                <a:solidFill>
                  <a:schemeClr val="tx1"/>
                </a:solidFill>
              </a:rPr>
              <a:t>se zna o Theodorovoj biografiji izvan onoga što se može zaključiti iz Platonovih </a:t>
            </a:r>
            <a:r>
              <a:rPr lang="hr-HR" sz="9600" b="1" dirty="0" smtClean="0">
                <a:solidFill>
                  <a:schemeClr val="tx1"/>
                </a:solidFill>
              </a:rPr>
              <a:t>dijaloga.</a:t>
            </a:r>
          </a:p>
          <a:p>
            <a:r>
              <a:rPr lang="hr-HR" sz="9600" b="1" dirty="0" smtClean="0">
                <a:solidFill>
                  <a:schemeClr val="tx1"/>
                </a:solidFill>
              </a:rPr>
              <a:t>-Takozvana Theodorusova spirala sastoji </a:t>
            </a:r>
            <a:r>
              <a:rPr lang="hr-HR" sz="9600" b="1" dirty="0">
                <a:solidFill>
                  <a:schemeClr val="tx1"/>
                </a:solidFill>
              </a:rPr>
              <a:t>se od </a:t>
            </a:r>
            <a:r>
              <a:rPr lang="hr-HR" sz="9600" b="1" dirty="0" smtClean="0">
                <a:solidFill>
                  <a:schemeClr val="tx1"/>
                </a:solidFill>
              </a:rPr>
              <a:t>pravokutnih </a:t>
            </a:r>
            <a:r>
              <a:rPr lang="hr-HR" sz="9600" b="1" dirty="0">
                <a:solidFill>
                  <a:schemeClr val="tx1"/>
                </a:solidFill>
              </a:rPr>
              <a:t>trokuta s duljinama </a:t>
            </a:r>
            <a:r>
              <a:rPr lang="hr-HR" sz="9600" b="1" dirty="0" smtClean="0">
                <a:solidFill>
                  <a:schemeClr val="tx1"/>
                </a:solidFill>
              </a:rPr>
              <a:t>hipotenuze </a:t>
            </a:r>
            <a:r>
              <a:rPr lang="hr-HR" sz="9600" b="1" dirty="0">
                <a:solidFill>
                  <a:schemeClr val="tx1"/>
                </a:solidFill>
              </a:rPr>
              <a:t>√2, √3, √4, ..., √17; dodatni trokuti uzrokuju preklapanje </a:t>
            </a:r>
            <a:r>
              <a:rPr lang="hr-HR" sz="9600" b="1" dirty="0" smtClean="0">
                <a:solidFill>
                  <a:schemeClr val="tx1"/>
                </a:solidFill>
              </a:rPr>
              <a:t>dijagrama.</a:t>
            </a:r>
          </a:p>
          <a:p>
            <a:endParaRPr lang="hr-HR" sz="2400" b="1" dirty="0" smtClean="0"/>
          </a:p>
          <a:p>
            <a:endParaRPr lang="hr-HR" sz="2400" b="1" dirty="0" smtClean="0"/>
          </a:p>
          <a:p>
            <a:endParaRPr lang="hr-HR" sz="2400" b="1" dirty="0" smtClean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8951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4" r="29814"/>
          <a:stretch>
            <a:fillRect/>
          </a:stretch>
        </p:blipFill>
        <p:spPr>
          <a:xfrm>
            <a:off x="609725" y="553542"/>
            <a:ext cx="3660261" cy="51005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9986" y="914400"/>
            <a:ext cx="6021388" cy="4378817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1"/>
                </a:solidFill>
              </a:rPr>
              <a:t>-Spirala kvadratnih/drugih </a:t>
            </a:r>
            <a:r>
              <a:rPr lang="hr-HR" sz="3200" b="1" dirty="0">
                <a:solidFill>
                  <a:schemeClr val="tx1"/>
                </a:solidFill>
              </a:rPr>
              <a:t>korijena ili spirala </a:t>
            </a:r>
            <a:r>
              <a:rPr lang="hr-HR" sz="3200" b="1" dirty="0" smtClean="0">
                <a:solidFill>
                  <a:schemeClr val="tx1"/>
                </a:solidFill>
              </a:rPr>
              <a:t>Theodorus </a:t>
            </a:r>
            <a:r>
              <a:rPr lang="hr-HR" sz="3200" b="1" dirty="0">
                <a:solidFill>
                  <a:schemeClr val="tx1"/>
                </a:solidFill>
              </a:rPr>
              <a:t>je spirala koja se sastoji od neprekinutog niza pravokutnih </a:t>
            </a:r>
            <a:r>
              <a:rPr lang="hr-HR" sz="3200" b="1" dirty="0" smtClean="0">
                <a:solidFill>
                  <a:schemeClr val="tx1"/>
                </a:solidFill>
              </a:rPr>
              <a:t>trokuta.</a:t>
            </a:r>
          </a:p>
          <a:p>
            <a:r>
              <a:rPr lang="hr-HR" sz="3200" b="1" dirty="0" smtClean="0">
                <a:solidFill>
                  <a:schemeClr val="tx1"/>
                </a:solidFill>
              </a:rPr>
              <a:t>-Duljine hipotenuza spirale drugog korijena su </a:t>
            </a:r>
            <a:r>
              <a:rPr lang="hr-HR" sz="3200" b="1" dirty="0">
                <a:solidFill>
                  <a:schemeClr val="tx1"/>
                </a:solidFill>
              </a:rPr>
              <a:t>kvadratni korijeni prirodnih </a:t>
            </a:r>
            <a:r>
              <a:rPr lang="hr-HR" sz="3200" b="1" dirty="0" smtClean="0">
                <a:solidFill>
                  <a:schemeClr val="tx1"/>
                </a:solidFill>
              </a:rPr>
              <a:t>brojeva</a:t>
            </a:r>
            <a:r>
              <a:rPr lang="hr-HR" sz="3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11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9601" y="549021"/>
            <a:ext cx="6021388" cy="5478292"/>
          </a:xfrm>
        </p:spPr>
        <p:txBody>
          <a:bodyPr>
            <a:noAutofit/>
          </a:bodyPr>
          <a:lstStyle/>
          <a:p>
            <a:r>
              <a:rPr lang="hr-HR" sz="4400" dirty="0" smtClean="0">
                <a:solidFill>
                  <a:schemeClr val="tx1"/>
                </a:solidFill>
              </a:rPr>
              <a:t>KONSTRUKCIJA SPIRALE DRUGOG KORIJENA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-</a:t>
            </a:r>
            <a:r>
              <a:rPr lang="hr-HR" dirty="0">
                <a:solidFill>
                  <a:schemeClr val="tx1"/>
                </a:solidFill>
              </a:rPr>
              <a:t>Konstruiraj pravokutan </a:t>
            </a:r>
            <a:r>
              <a:rPr lang="hr-HR" dirty="0" smtClean="0">
                <a:solidFill>
                  <a:schemeClr val="tx1"/>
                </a:solidFill>
              </a:rPr>
              <a:t>jednakokračan </a:t>
            </a:r>
            <a:r>
              <a:rPr lang="hr-HR" dirty="0">
                <a:solidFill>
                  <a:schemeClr val="tx1"/>
                </a:solidFill>
              </a:rPr>
              <a:t>trokut.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Duljine kateta su 1 cm, duljina hipotenuze je korijen iz </a:t>
            </a:r>
            <a:r>
              <a:rPr lang="hr-HR" dirty="0" smtClean="0">
                <a:solidFill>
                  <a:schemeClr val="tx1"/>
                </a:solidFill>
              </a:rPr>
              <a:t>2.Sada </a:t>
            </a:r>
            <a:r>
              <a:rPr lang="hr-HR" dirty="0">
                <a:solidFill>
                  <a:schemeClr val="tx1"/>
                </a:solidFill>
              </a:rPr>
              <a:t>pogledaj sliku, nad hipotenuzom povuci okomicu duljine 1 cm iz tocke F,i spoji u </a:t>
            </a:r>
            <a:r>
              <a:rPr lang="hr-HR" dirty="0" smtClean="0">
                <a:solidFill>
                  <a:schemeClr val="tx1"/>
                </a:solidFill>
              </a:rPr>
              <a:t>trokut</a:t>
            </a:r>
            <a:r>
              <a:rPr lang="hr-HR" dirty="0">
                <a:solidFill>
                  <a:schemeClr val="tx1"/>
                </a:solidFill>
              </a:rPr>
              <a:t>.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Nad tim </a:t>
            </a:r>
            <a:r>
              <a:rPr lang="hr-HR" dirty="0" smtClean="0">
                <a:solidFill>
                  <a:schemeClr val="tx1"/>
                </a:solidFill>
              </a:rPr>
              <a:t>trokutom </a:t>
            </a:r>
            <a:r>
              <a:rPr lang="hr-HR" dirty="0">
                <a:solidFill>
                  <a:schemeClr val="tx1"/>
                </a:solidFill>
              </a:rPr>
              <a:t>iz tocke H povuci okomicu duljine 1 cm na hipotenuzu trokuta i spoji u novi trokut.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Tako ponavljaj postupak koliko zelis.</a:t>
            </a:r>
            <a:br>
              <a:rPr lang="hr-HR" dirty="0">
                <a:solidFill>
                  <a:schemeClr val="tx1"/>
                </a:solidFill>
              </a:rPr>
            </a:b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0952" y="549021"/>
            <a:ext cx="5154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Konstrukcija spirale drugog korijena ima i na Internetu : </a:t>
            </a:r>
          </a:p>
          <a:p>
            <a:r>
              <a:rPr lang="hr-HR" dirty="0"/>
              <a:t>http://www.antonija-horvatek.from.hr/apleti/8-razred/3-Realni-brojevi/Spirala-drugog-korijena.htm</a:t>
            </a:r>
          </a:p>
        </p:txBody>
      </p:sp>
      <p:pic>
        <p:nvPicPr>
          <p:cNvPr id="9" name="Slika 8" descr="Slikovni rezultat za konstrukcija spirale drugog korijen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2" t="35079" r="-109094" b="-34677"/>
          <a:stretch/>
        </p:blipFill>
        <p:spPr bwMode="auto">
          <a:xfrm>
            <a:off x="6524123" y="2164978"/>
            <a:ext cx="10242060" cy="67039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79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21" y="338070"/>
            <a:ext cx="4943856" cy="187709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Crteži spirale drugog korijena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2743"/>
            <a:ext cx="4078310" cy="3058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73" y="106906"/>
            <a:ext cx="3215425" cy="2411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73" y="3359990"/>
            <a:ext cx="4207032" cy="3016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476" y="2215167"/>
            <a:ext cx="6401355" cy="1944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635" y="-1226"/>
            <a:ext cx="3213620" cy="2407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03" y="2456603"/>
            <a:ext cx="3282358" cy="43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7" y="940158"/>
            <a:ext cx="5402687" cy="5402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91" y="99507"/>
            <a:ext cx="3817573" cy="2949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22" y="3048769"/>
            <a:ext cx="4947968" cy="37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8" y="772732"/>
            <a:ext cx="6734019" cy="206062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Spirala drugog korijena u svakodnevnom zivotu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" y="2833352"/>
            <a:ext cx="5406282" cy="3805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59" y="215901"/>
            <a:ext cx="3533106" cy="3509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7" y="3953814"/>
            <a:ext cx="3535921" cy="281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99" y="-1143001"/>
            <a:ext cx="8001000" cy="2971801"/>
          </a:xfrm>
        </p:spPr>
        <p:txBody>
          <a:bodyPr/>
          <a:lstStyle/>
          <a:p>
            <a:r>
              <a:rPr lang="hr-HR" dirty="0" smtClean="0"/>
              <a:t>BY:lovro makšan 8.c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7" y="2305317"/>
            <a:ext cx="4678943" cy="27044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929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</TotalTime>
  <Words>156</Words>
  <Application>Microsoft Office PowerPoint</Application>
  <PresentationFormat>Prilagođeno</PresentationFormat>
  <Paragraphs>17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Slice</vt:lpstr>
      <vt:lpstr>Spirala drugog korijena</vt:lpstr>
      <vt:lpstr>Nešto o Theodorusu</vt:lpstr>
      <vt:lpstr>PowerPointova prezentacija</vt:lpstr>
      <vt:lpstr>PowerPointova prezentacija</vt:lpstr>
      <vt:lpstr>Crteži spirale drugog korijena</vt:lpstr>
      <vt:lpstr>PowerPointova prezentacija</vt:lpstr>
      <vt:lpstr>Spirala drugog korijena u svakodnevnom zivotu</vt:lpstr>
      <vt:lpstr>BY:lovro makšan 8.c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Spirala drugog korijena</dc:title>
  <dc:creator>Klara</dc:creator>
  <cp:lastModifiedBy>Korisnik</cp:lastModifiedBy>
  <cp:revision>9</cp:revision>
  <dcterms:created xsi:type="dcterms:W3CDTF">2017-12-03T13:17:39Z</dcterms:created>
  <dcterms:modified xsi:type="dcterms:W3CDTF">2017-12-06T12:41:25Z</dcterms:modified>
</cp:coreProperties>
</file>